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0" r:id="rId1"/>
  </p:sldMasterIdLst>
  <p:notesMasterIdLst>
    <p:notesMasterId r:id="rId100"/>
  </p:notesMasterIdLst>
  <p:sldIdLst>
    <p:sldId id="256" r:id="rId2"/>
    <p:sldId id="259" r:id="rId3"/>
    <p:sldId id="261" r:id="rId4"/>
    <p:sldId id="312" r:id="rId5"/>
    <p:sldId id="369" r:id="rId6"/>
    <p:sldId id="368" r:id="rId7"/>
    <p:sldId id="314" r:id="rId8"/>
    <p:sldId id="370" r:id="rId9"/>
    <p:sldId id="316" r:id="rId10"/>
    <p:sldId id="317" r:id="rId11"/>
    <p:sldId id="371" r:id="rId12"/>
    <p:sldId id="372" r:id="rId13"/>
    <p:sldId id="373" r:id="rId14"/>
    <p:sldId id="374" r:id="rId15"/>
    <p:sldId id="375" r:id="rId16"/>
    <p:sldId id="376" r:id="rId17"/>
    <p:sldId id="377" r:id="rId18"/>
    <p:sldId id="318" r:id="rId19"/>
    <p:sldId id="378" r:id="rId20"/>
    <p:sldId id="379" r:id="rId21"/>
    <p:sldId id="319" r:id="rId22"/>
    <p:sldId id="320" r:id="rId23"/>
    <p:sldId id="386" r:id="rId24"/>
    <p:sldId id="387" r:id="rId25"/>
    <p:sldId id="422" r:id="rId26"/>
    <p:sldId id="321" r:id="rId27"/>
    <p:sldId id="388" r:id="rId28"/>
    <p:sldId id="420" r:id="rId29"/>
    <p:sldId id="421" r:id="rId30"/>
    <p:sldId id="423" r:id="rId31"/>
    <p:sldId id="424" r:id="rId32"/>
    <p:sldId id="425" r:id="rId33"/>
    <p:sldId id="426" r:id="rId34"/>
    <p:sldId id="390" r:id="rId35"/>
    <p:sldId id="322" r:id="rId36"/>
    <p:sldId id="411" r:id="rId37"/>
    <p:sldId id="323" r:id="rId38"/>
    <p:sldId id="324" r:id="rId39"/>
    <p:sldId id="325" r:id="rId40"/>
    <p:sldId id="327" r:id="rId41"/>
    <p:sldId id="328" r:id="rId42"/>
    <p:sldId id="380" r:id="rId43"/>
    <p:sldId id="381" r:id="rId44"/>
    <p:sldId id="382" r:id="rId45"/>
    <p:sldId id="383" r:id="rId46"/>
    <p:sldId id="384" r:id="rId47"/>
    <p:sldId id="329" r:id="rId48"/>
    <p:sldId id="385" r:id="rId49"/>
    <p:sldId id="330" r:id="rId50"/>
    <p:sldId id="331" r:id="rId51"/>
    <p:sldId id="332" r:id="rId52"/>
    <p:sldId id="333" r:id="rId53"/>
    <p:sldId id="334" r:id="rId54"/>
    <p:sldId id="427" r:id="rId55"/>
    <p:sldId id="429" r:id="rId56"/>
    <p:sldId id="428" r:id="rId57"/>
    <p:sldId id="419" r:id="rId58"/>
    <p:sldId id="410" r:id="rId59"/>
    <p:sldId id="430" r:id="rId60"/>
    <p:sldId id="409" r:id="rId61"/>
    <p:sldId id="335" r:id="rId62"/>
    <p:sldId id="340" r:id="rId63"/>
    <p:sldId id="341" r:id="rId64"/>
    <p:sldId id="342" r:id="rId65"/>
    <p:sldId id="343" r:id="rId66"/>
    <p:sldId id="396" r:id="rId67"/>
    <p:sldId id="397" r:id="rId68"/>
    <p:sldId id="398" r:id="rId69"/>
    <p:sldId id="346" r:id="rId70"/>
    <p:sldId id="399" r:id="rId71"/>
    <p:sldId id="345" r:id="rId72"/>
    <p:sldId id="347" r:id="rId73"/>
    <p:sldId id="348" r:id="rId74"/>
    <p:sldId id="349" r:id="rId75"/>
    <p:sldId id="395" r:id="rId76"/>
    <p:sldId id="408" r:id="rId77"/>
    <p:sldId id="403" r:id="rId78"/>
    <p:sldId id="406" r:id="rId79"/>
    <p:sldId id="407" r:id="rId80"/>
    <p:sldId id="415" r:id="rId81"/>
    <p:sldId id="416" r:id="rId82"/>
    <p:sldId id="417" r:id="rId83"/>
    <p:sldId id="418" r:id="rId84"/>
    <p:sldId id="400" r:id="rId85"/>
    <p:sldId id="401" r:id="rId86"/>
    <p:sldId id="402" r:id="rId87"/>
    <p:sldId id="354" r:id="rId88"/>
    <p:sldId id="355" r:id="rId89"/>
    <p:sldId id="393" r:id="rId90"/>
    <p:sldId id="412" r:id="rId91"/>
    <p:sldId id="414" r:id="rId92"/>
    <p:sldId id="413" r:id="rId93"/>
    <p:sldId id="363" r:id="rId94"/>
    <p:sldId id="394" r:id="rId95"/>
    <p:sldId id="366" r:id="rId96"/>
    <p:sldId id="292" r:id="rId97"/>
    <p:sldId id="367" r:id="rId98"/>
    <p:sldId id="405" r:id="rId99"/>
  </p:sldIdLst>
  <p:sldSz cx="9144000" cy="5143500" type="screen16x9"/>
  <p:notesSz cx="6858000" cy="9144000"/>
  <p:embeddedFontLst>
    <p:embeddedFont>
      <p:font typeface="Consolas" panose="020B0609020204030204" pitchFamily="49" charset="0"/>
      <p:regular r:id="rId101"/>
      <p:bold r:id="rId102"/>
      <p:italic r:id="rId103"/>
      <p:boldItalic r:id="rId104"/>
    </p:embeddedFont>
    <p:embeddedFont>
      <p:font typeface="Prompt" panose="00000500000000000000" pitchFamily="2" charset="-34"/>
      <p:regular r:id="rId105"/>
      <p:bold r:id="rId106"/>
      <p:italic r:id="rId107"/>
      <p:boldItalic r:id="rId108"/>
    </p:embeddedFont>
    <p:embeddedFont>
      <p:font typeface="Roboto Condensed" panose="02000000000000000000" pitchFamily="2" charset="0"/>
      <p:regular r:id="rId109"/>
      <p:bold r:id="rId110"/>
      <p:italic r:id="rId111"/>
      <p:boldItalic r:id="rId112"/>
    </p:embeddedFont>
    <p:embeddedFont>
      <p:font typeface="Space Mono" panose="020B0604020202020204" charset="0"/>
      <p:regular r:id="rId113"/>
      <p:bold r:id="rId114"/>
      <p:italic r:id="rId115"/>
      <p:boldItalic r:id="rId11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DDB23"/>
    <a:srgbClr val="6DDF8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D60753A-7A16-4B6E-9E7C-854F8E4653A4}">
  <a:tblStyle styleId="{4D60753A-7A16-4B6E-9E7C-854F8E4653A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6654" autoAdjust="0"/>
  </p:normalViewPr>
  <p:slideViewPr>
    <p:cSldViewPr snapToGrid="0">
      <p:cViewPr varScale="1">
        <p:scale>
          <a:sx n="97" d="100"/>
          <a:sy n="97" d="100"/>
        </p:scale>
        <p:origin x="1116"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presProps" Target="presProps.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font" Target="fonts/font12.fntdata"/><Relationship Id="rId16" Type="http://schemas.openxmlformats.org/officeDocument/2006/relationships/slide" Target="slides/slide15.xml"/><Relationship Id="rId107" Type="http://schemas.openxmlformats.org/officeDocument/2006/relationships/font" Target="fonts/font7.fntdata"/><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font" Target="fonts/font2.fntdata"/><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font" Target="fonts/font13.fntdata"/><Relationship Id="rId118" Type="http://schemas.openxmlformats.org/officeDocument/2006/relationships/viewProps" Target="viewProps.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font" Target="fonts/font3.fntdata"/><Relationship Id="rId108" Type="http://schemas.openxmlformats.org/officeDocument/2006/relationships/font" Target="fonts/font8.fntdata"/><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font" Target="fonts/font14.fntdata"/><Relationship Id="rId119"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font" Target="fonts/font9.fntdata"/><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font" Target="fonts/font4.fntdata"/><Relationship Id="rId120"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font" Target="fonts/font10.fntdata"/><Relationship Id="rId115" Type="http://schemas.openxmlformats.org/officeDocument/2006/relationships/font" Target="fonts/font15.fntdata"/><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notesMaster" Target="notesMasters/notesMaster1.xml"/><Relationship Id="rId105" Type="http://schemas.openxmlformats.org/officeDocument/2006/relationships/font" Target="fonts/font5.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font" Target="fonts/font16.fntdata"/><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font" Target="fonts/font11.fntdata"/><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font" Target="fonts/font6.fntdata"/></Relationships>
</file>

<file path=ppt/media/image1.png>
</file>

<file path=ppt/media/image10.jpg>
</file>

<file path=ppt/media/image11.jpg>
</file>

<file path=ppt/media/image12.png>
</file>

<file path=ppt/media/image13.png>
</file>

<file path=ppt/media/image14.png>
</file>

<file path=ppt/media/image15.png>
</file>

<file path=ppt/media/image16.png>
</file>

<file path=ppt/media/image17.png>
</file>

<file path=ppt/media/image18.jpg>
</file>

<file path=ppt/media/image2.png>
</file>

<file path=ppt/media/image3.png>
</file>

<file path=ppt/media/image4.pn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g1569b59b089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 name="Google Shape;285;g1569b59b089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998514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579587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937386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848521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339084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666480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929611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1908277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4021383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b="0" i="0" dirty="0">
                <a:solidFill>
                  <a:srgbClr val="242021"/>
                </a:solidFill>
                <a:effectLst/>
                <a:latin typeface="BpwddgWxlkgkDdsvnjUtopiaStd-Regular"/>
              </a:rPr>
              <a:t>Let’s take a closer look at this message. “GET / HTTP/1.1” is the request line. It</a:t>
            </a:r>
            <a:br>
              <a:rPr lang="en-US" sz="1800" b="0" i="0" dirty="0">
                <a:solidFill>
                  <a:srgbClr val="242021"/>
                </a:solidFill>
                <a:effectLst/>
                <a:latin typeface="BpwddgWxlkgkDdsvnjUtopiaStd-Regular"/>
              </a:rPr>
            </a:br>
            <a:r>
              <a:rPr lang="en-US" sz="1800" b="0" i="0" dirty="0">
                <a:solidFill>
                  <a:srgbClr val="242021"/>
                </a:solidFill>
                <a:effectLst/>
                <a:latin typeface="BpwddgWxlkgkDdsvnjUtopiaStd-Regular"/>
              </a:rPr>
              <a:t>contains the HTTP “verb” or “method” we want to execute (“GET” in the example</a:t>
            </a:r>
            <a:br>
              <a:rPr lang="en-US" sz="1800" b="0" i="0" dirty="0">
                <a:solidFill>
                  <a:srgbClr val="242021"/>
                </a:solidFill>
                <a:effectLst/>
                <a:latin typeface="BpwddgWxlkgkDdsvnjUtopiaStd-Regular"/>
              </a:rPr>
            </a:br>
            <a:r>
              <a:rPr lang="en-US" sz="1800" b="0" i="0" dirty="0">
                <a:solidFill>
                  <a:srgbClr val="242021"/>
                </a:solidFill>
                <a:effectLst/>
                <a:latin typeface="BpwddgWxlkgkDdsvnjUtopiaStd-Regular"/>
              </a:rPr>
              <a:t>above), the URL we want to retrieve (“/”), and the HTTP version we understand</a:t>
            </a:r>
            <a:br>
              <a:rPr lang="en-US" sz="1800" b="0" i="0" dirty="0">
                <a:solidFill>
                  <a:srgbClr val="242021"/>
                </a:solidFill>
                <a:effectLst/>
                <a:latin typeface="BpwddgWxlkgkDdsvnjUtopiaStd-Regular"/>
              </a:rPr>
            </a:br>
            <a:r>
              <a:rPr lang="en-US" sz="1800" b="0" i="0" dirty="0">
                <a:solidFill>
                  <a:srgbClr val="242021"/>
                </a:solidFill>
                <a:effectLst/>
                <a:latin typeface="BpwddgWxlkgkDdsvnjUtopiaStd-Regular"/>
              </a:rPr>
              <a:t>(“HTTP/1.1”). “GET” means this: “get</a:t>
            </a:r>
            <a:br>
              <a:rPr lang="en-US" sz="1800" b="0" i="0" dirty="0">
                <a:solidFill>
                  <a:srgbClr val="242021"/>
                </a:solidFill>
                <a:effectLst/>
                <a:latin typeface="BpwddgWxlkgkDdsvnjUtopiaStd-Regular"/>
              </a:rPr>
            </a:br>
            <a:r>
              <a:rPr lang="en-US" sz="1800" b="0" i="0" dirty="0">
                <a:solidFill>
                  <a:srgbClr val="242021"/>
                </a:solidFill>
                <a:effectLst/>
                <a:latin typeface="BpwddgWxlkgkDdsvnjUtopiaStd-Regular"/>
              </a:rPr>
              <a:t>the contents of this URL for me.” Every time you enter a URL in your address bar and</a:t>
            </a:r>
            <a:br>
              <a:rPr lang="en-US" sz="1800" b="0" i="0" dirty="0">
                <a:solidFill>
                  <a:srgbClr val="242021"/>
                </a:solidFill>
                <a:effectLst/>
                <a:latin typeface="BpwddgWxlkgkDdsvnjUtopiaStd-Regular"/>
              </a:rPr>
            </a:br>
            <a:r>
              <a:rPr lang="en-US" sz="1800" b="0" i="0" dirty="0">
                <a:solidFill>
                  <a:srgbClr val="242021"/>
                </a:solidFill>
                <a:effectLst/>
                <a:latin typeface="BpwddgWxlkgkDdsvnjUtopiaStd-Regular"/>
              </a:rPr>
              <a:t>press enter, your browser will perform a GET request.</a:t>
            </a:r>
          </a:p>
          <a:p>
            <a:pPr marL="0" lvl="0" indent="0" algn="l" rtl="0">
              <a:spcBef>
                <a:spcPts val="0"/>
              </a:spcBef>
              <a:spcAft>
                <a:spcPts val="0"/>
              </a:spcAft>
              <a:buNone/>
            </a:pPr>
            <a:br>
              <a:rPr lang="en-US" sz="1800" b="0" i="0" dirty="0">
                <a:solidFill>
                  <a:srgbClr val="242021"/>
                </a:solidFill>
                <a:effectLst/>
                <a:latin typeface="BpwddgWxlkgkDdsvnjUtopiaStd-Regular"/>
              </a:rPr>
            </a:br>
            <a:r>
              <a:rPr lang="en-US" sz="1800" b="0" i="0" dirty="0">
                <a:solidFill>
                  <a:srgbClr val="242021"/>
                </a:solidFill>
                <a:effectLst/>
                <a:latin typeface="BpwddgWxlkgkDdsvnjUtopiaStd-Regular"/>
              </a:rPr>
              <a:t>Next up are the request headers, each on their own line. In this example, we already</a:t>
            </a:r>
            <a:br>
              <a:rPr lang="en-US" sz="1800" b="0" i="0" dirty="0">
                <a:solidFill>
                  <a:srgbClr val="242021"/>
                </a:solidFill>
                <a:effectLst/>
                <a:latin typeface="BpwddgWxlkgkDdsvnjUtopiaStd-Regular"/>
              </a:rPr>
            </a:br>
            <a:r>
              <a:rPr lang="en-US" sz="1800" b="0" i="0" dirty="0">
                <a:solidFill>
                  <a:srgbClr val="242021"/>
                </a:solidFill>
                <a:effectLst/>
                <a:latin typeface="BpwddgWxlkgkDdsvnjUtopiaStd-Regular"/>
              </a:rPr>
              <a:t>have quite a few of them. Note that each header includes a name (“Host,” for instance),</a:t>
            </a:r>
            <a:br>
              <a:rPr lang="en-US" sz="1800" b="0" i="0" dirty="0">
                <a:solidFill>
                  <a:srgbClr val="242021"/>
                </a:solidFill>
                <a:effectLst/>
                <a:latin typeface="BpwddgWxlkgkDdsvnjUtopiaStd-Regular"/>
              </a:rPr>
            </a:br>
            <a:r>
              <a:rPr lang="en-US" sz="1800" b="0" i="0" dirty="0">
                <a:solidFill>
                  <a:srgbClr val="242021"/>
                </a:solidFill>
                <a:effectLst/>
                <a:latin typeface="BpwddgWxlkgkDdsvnjUtopiaStd-Regular"/>
              </a:rPr>
              <a:t>followed by a colon (“:”) and the actual value of the header (“example.com”). Browsers</a:t>
            </a:r>
            <a:br>
              <a:rPr lang="en-US" sz="1800" b="0" i="0" dirty="0">
                <a:solidFill>
                  <a:srgbClr val="242021"/>
                </a:solidFill>
                <a:effectLst/>
                <a:latin typeface="BpwddgWxlkgkDdsvnjUtopiaStd-Regular"/>
              </a:rPr>
            </a:br>
            <a:r>
              <a:rPr lang="en-US" sz="1800" b="0" i="0" dirty="0">
                <a:solidFill>
                  <a:srgbClr val="242021"/>
                </a:solidFill>
                <a:effectLst/>
                <a:latin typeface="BpwddgWxlkgkDdsvnjUtopiaStd-Regular"/>
              </a:rPr>
              <a:t>are very chatty in terms of what they like to include in their headers, and Chrome (the</a:t>
            </a:r>
            <a:br>
              <a:rPr lang="en-US" sz="1800" b="0" i="0" dirty="0">
                <a:solidFill>
                  <a:srgbClr val="242021"/>
                </a:solidFill>
                <a:effectLst/>
                <a:latin typeface="BpwddgWxlkgkDdsvnjUtopiaStd-Regular"/>
              </a:rPr>
            </a:br>
            <a:r>
              <a:rPr lang="en-US" sz="1800" b="0" i="0" dirty="0">
                <a:solidFill>
                  <a:srgbClr val="242021"/>
                </a:solidFill>
                <a:effectLst/>
                <a:latin typeface="BpwddgWxlkgkDdsvnjUtopiaStd-Regular"/>
              </a:rPr>
              <a:t>web browser used here, is no exception).</a:t>
            </a:r>
          </a:p>
          <a:p>
            <a:pPr marL="0" lvl="0" indent="0" algn="l" rtl="0">
              <a:spcBef>
                <a:spcPts val="0"/>
              </a:spcBef>
              <a:spcAft>
                <a:spcPts val="0"/>
              </a:spcAft>
              <a:buNone/>
            </a:pPr>
            <a:br>
              <a:rPr lang="en-US" sz="1800" b="0" i="0" dirty="0">
                <a:solidFill>
                  <a:srgbClr val="242021"/>
                </a:solidFill>
                <a:effectLst/>
                <a:latin typeface="BpwddgWxlkgkDdsvnjUtopiaStd-Regular"/>
              </a:rPr>
            </a:br>
            <a:r>
              <a:rPr lang="en-US" sz="1800" b="0" i="0" dirty="0">
                <a:solidFill>
                  <a:srgbClr val="242021"/>
                </a:solidFill>
                <a:effectLst/>
                <a:latin typeface="BpwddgWxlkgkDdsvnjUtopiaStd-Regular"/>
              </a:rPr>
              <a:t>Apart from the mandatory “Host” header, we also see a number of other headers</a:t>
            </a:r>
          </a:p>
          <a:p>
            <a:pPr marL="0" lvl="0" indent="0" algn="l" rtl="0">
              <a:spcBef>
                <a:spcPts val="0"/>
              </a:spcBef>
              <a:spcAft>
                <a:spcPts val="0"/>
              </a:spcAft>
              <a:buNone/>
            </a:pPr>
            <a:r>
              <a:rPr lang="en-US" sz="1800" b="0" i="0" dirty="0">
                <a:solidFill>
                  <a:srgbClr val="242021"/>
                </a:solidFill>
                <a:effectLst/>
                <a:latin typeface="BpwddgWxlkgkDdsvnjUtopiaStd-Regular"/>
              </a:rPr>
              <a:t>appearing that form a set of “standardized requests headers,” which are not mandatory,</a:t>
            </a:r>
          </a:p>
          <a:p>
            <a:pPr marL="0" lvl="0" indent="0" algn="l" rtl="0">
              <a:spcBef>
                <a:spcPts val="0"/>
              </a:spcBef>
              <a:spcAft>
                <a:spcPts val="0"/>
              </a:spcAft>
              <a:buNone/>
            </a:pPr>
            <a:r>
              <a:rPr lang="en-US" sz="1800" b="0" i="0" dirty="0">
                <a:solidFill>
                  <a:srgbClr val="242021"/>
                </a:solidFill>
                <a:effectLst/>
                <a:latin typeface="BpwddgWxlkgkDdsvnjUtopiaStd-Regular"/>
              </a:rPr>
              <a:t>though nevertheless included by all modern web browsers. “Connection: keep-alive, for instance, signposts to the server that it should keep the connection open for subsequent requests if it can. The “User-Agent” contains a large text value through which the browser happily informs the server what it is (Chrome), and which version it is running as.</a:t>
            </a:r>
          </a:p>
          <a:p>
            <a:pPr marL="0" lvl="0" indent="0" algn="l" rtl="0">
              <a:spcBef>
                <a:spcPts val="0"/>
              </a:spcBef>
              <a:spcAft>
                <a:spcPts val="0"/>
              </a:spcAft>
              <a:buNone/>
            </a:pPr>
            <a:endParaRPr lang="en-US" sz="1800" b="0" i="0" dirty="0">
              <a:solidFill>
                <a:srgbClr val="242021"/>
              </a:solidFill>
              <a:effectLst/>
              <a:latin typeface="BpwddgWxlkgkDdsvnjUtopiaStd-Regular"/>
            </a:endParaRPr>
          </a:p>
          <a:p>
            <a:pPr marL="0" lvl="0" indent="0" algn="l" rtl="0">
              <a:spcBef>
                <a:spcPts val="0"/>
              </a:spcBef>
              <a:spcAft>
                <a:spcPts val="0"/>
              </a:spcAft>
              <a:buNone/>
            </a:pPr>
            <a:br>
              <a:rPr lang="en-US" dirty="0"/>
            </a:br>
            <a:r>
              <a:rPr lang="en-US" dirty="0"/>
              <a:t>“Accept” tells the server which forms of content the browser prefers to get back, and</a:t>
            </a:r>
          </a:p>
          <a:p>
            <a:pPr marL="0" lvl="0" indent="0" algn="l" rtl="0">
              <a:spcBef>
                <a:spcPts val="0"/>
              </a:spcBef>
              <a:spcAft>
                <a:spcPts val="0"/>
              </a:spcAft>
              <a:buNone/>
            </a:pPr>
            <a:r>
              <a:rPr lang="en-US" dirty="0"/>
              <a:t>“Accept-Encoding” tells the server that the browser is also able to get back compressed</a:t>
            </a:r>
          </a:p>
          <a:p>
            <a:pPr marL="0" lvl="0" indent="0" algn="l" rtl="0">
              <a:spcBef>
                <a:spcPts val="0"/>
              </a:spcBef>
              <a:spcAft>
                <a:spcPts val="0"/>
              </a:spcAft>
              <a:buNone/>
            </a:pPr>
            <a:r>
              <a:rPr lang="en-US" dirty="0"/>
              <a:t>content. The “</a:t>
            </a:r>
            <a:r>
              <a:rPr lang="en-US" dirty="0" err="1"/>
              <a:t>Referer</a:t>
            </a:r>
            <a:r>
              <a:rPr lang="en-US" dirty="0"/>
              <a:t>” header (a deliberate misspelling) tells the server from which page</a:t>
            </a:r>
          </a:p>
          <a:p>
            <a:pPr marL="0" lvl="0" indent="0" algn="l" rtl="0">
              <a:spcBef>
                <a:spcPts val="0"/>
              </a:spcBef>
              <a:spcAft>
                <a:spcPts val="0"/>
              </a:spcAft>
              <a:buNone/>
            </a:pPr>
            <a:r>
              <a:rPr lang="en-US" dirty="0"/>
              <a:t>the browser comes from (in this case, a link was clicked on “google.com” sending the</a:t>
            </a:r>
          </a:p>
          <a:p>
            <a:pPr marL="0" lvl="0" indent="0" algn="l" rtl="0">
              <a:spcBef>
                <a:spcPts val="0"/>
              </a:spcBef>
              <a:spcAft>
                <a:spcPts val="0"/>
              </a:spcAft>
              <a:buNone/>
            </a:pPr>
            <a:r>
              <a:rPr lang="en-US" dirty="0"/>
              <a:t>browser to “example.com”).</a:t>
            </a:r>
          </a:p>
          <a:p>
            <a:pPr marL="0" lvl="0" indent="0" algn="l" rtl="0">
              <a:spcBef>
                <a:spcPts val="0"/>
              </a:spcBef>
              <a:spcAft>
                <a:spcPts val="0"/>
              </a:spcAft>
              <a:buNone/>
            </a:pPr>
            <a:br>
              <a:rPr lang="en-US" dirty="0"/>
            </a:br>
            <a:endParaRPr dirty="0"/>
          </a:p>
        </p:txBody>
      </p:sp>
    </p:spTree>
    <p:extLst>
      <p:ext uri="{BB962C8B-B14F-4D97-AF65-F5344CB8AC3E}">
        <p14:creationId xmlns:p14="http://schemas.microsoft.com/office/powerpoint/2010/main" val="32078748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1569b59b089_0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 name="Google Shape;311;g1569b59b089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b="0" i="0" dirty="0">
                <a:solidFill>
                  <a:srgbClr val="242021"/>
                </a:solidFill>
                <a:effectLst/>
                <a:latin typeface="BpwddgWxlkgkDdsvnjUtopiaStd-Regular"/>
              </a:rPr>
              <a:t>Let’s take a closer look at this message. “GET / HTTP/1.1” is the request line. It</a:t>
            </a:r>
            <a:br>
              <a:rPr lang="en-US" sz="1800" b="0" i="0" dirty="0">
                <a:solidFill>
                  <a:srgbClr val="242021"/>
                </a:solidFill>
                <a:effectLst/>
                <a:latin typeface="BpwddgWxlkgkDdsvnjUtopiaStd-Regular"/>
              </a:rPr>
            </a:br>
            <a:r>
              <a:rPr lang="en-US" sz="1800" b="0" i="0" dirty="0">
                <a:solidFill>
                  <a:srgbClr val="242021"/>
                </a:solidFill>
                <a:effectLst/>
                <a:latin typeface="BpwddgWxlkgkDdsvnjUtopiaStd-Regular"/>
              </a:rPr>
              <a:t>contains the HTTP “verb” or “method” we want to execute (“GET” in the example</a:t>
            </a:r>
            <a:br>
              <a:rPr lang="en-US" sz="1800" b="0" i="0" dirty="0">
                <a:solidFill>
                  <a:srgbClr val="242021"/>
                </a:solidFill>
                <a:effectLst/>
                <a:latin typeface="BpwddgWxlkgkDdsvnjUtopiaStd-Regular"/>
              </a:rPr>
            </a:br>
            <a:r>
              <a:rPr lang="en-US" sz="1800" b="0" i="0" dirty="0">
                <a:solidFill>
                  <a:srgbClr val="242021"/>
                </a:solidFill>
                <a:effectLst/>
                <a:latin typeface="BpwddgWxlkgkDdsvnjUtopiaStd-Regular"/>
              </a:rPr>
              <a:t>above), the URL we want to retrieve (“/”), and the HTTP version we understand</a:t>
            </a:r>
            <a:br>
              <a:rPr lang="en-US" sz="1800" b="0" i="0" dirty="0">
                <a:solidFill>
                  <a:srgbClr val="242021"/>
                </a:solidFill>
                <a:effectLst/>
                <a:latin typeface="BpwddgWxlkgkDdsvnjUtopiaStd-Regular"/>
              </a:rPr>
            </a:br>
            <a:r>
              <a:rPr lang="en-US" sz="1800" b="0" i="0" dirty="0">
                <a:solidFill>
                  <a:srgbClr val="242021"/>
                </a:solidFill>
                <a:effectLst/>
                <a:latin typeface="BpwddgWxlkgkDdsvnjUtopiaStd-Regular"/>
              </a:rPr>
              <a:t>(“HTTP/1.1”). “GET” means this: “get</a:t>
            </a:r>
            <a:br>
              <a:rPr lang="en-US" sz="1800" b="0" i="0" dirty="0">
                <a:solidFill>
                  <a:srgbClr val="242021"/>
                </a:solidFill>
                <a:effectLst/>
                <a:latin typeface="BpwddgWxlkgkDdsvnjUtopiaStd-Regular"/>
              </a:rPr>
            </a:br>
            <a:r>
              <a:rPr lang="en-US" sz="1800" b="0" i="0" dirty="0">
                <a:solidFill>
                  <a:srgbClr val="242021"/>
                </a:solidFill>
                <a:effectLst/>
                <a:latin typeface="BpwddgWxlkgkDdsvnjUtopiaStd-Regular"/>
              </a:rPr>
              <a:t>the contents of this URL for me.” Every time you enter a URL in your address bar and</a:t>
            </a:r>
            <a:br>
              <a:rPr lang="en-US" sz="1800" b="0" i="0" dirty="0">
                <a:solidFill>
                  <a:srgbClr val="242021"/>
                </a:solidFill>
                <a:effectLst/>
                <a:latin typeface="BpwddgWxlkgkDdsvnjUtopiaStd-Regular"/>
              </a:rPr>
            </a:br>
            <a:r>
              <a:rPr lang="en-US" sz="1800" b="0" i="0" dirty="0">
                <a:solidFill>
                  <a:srgbClr val="242021"/>
                </a:solidFill>
                <a:effectLst/>
                <a:latin typeface="BpwddgWxlkgkDdsvnjUtopiaStd-Regular"/>
              </a:rPr>
              <a:t>press enter, your browser will perform a GET request.</a:t>
            </a:r>
          </a:p>
          <a:p>
            <a:pPr marL="0" lvl="0" indent="0" algn="l" rtl="0">
              <a:spcBef>
                <a:spcPts val="0"/>
              </a:spcBef>
              <a:spcAft>
                <a:spcPts val="0"/>
              </a:spcAft>
              <a:buNone/>
            </a:pPr>
            <a:br>
              <a:rPr lang="en-US" sz="1800" b="0" i="0" dirty="0">
                <a:solidFill>
                  <a:srgbClr val="242021"/>
                </a:solidFill>
                <a:effectLst/>
                <a:latin typeface="BpwddgWxlkgkDdsvnjUtopiaStd-Regular"/>
              </a:rPr>
            </a:br>
            <a:r>
              <a:rPr lang="en-US" sz="1800" b="0" i="0" dirty="0">
                <a:solidFill>
                  <a:srgbClr val="242021"/>
                </a:solidFill>
                <a:effectLst/>
                <a:latin typeface="BpwddgWxlkgkDdsvnjUtopiaStd-Regular"/>
              </a:rPr>
              <a:t>Next up are the request headers, each on their own line. In this example, we already</a:t>
            </a:r>
            <a:br>
              <a:rPr lang="en-US" sz="1800" b="0" i="0" dirty="0">
                <a:solidFill>
                  <a:srgbClr val="242021"/>
                </a:solidFill>
                <a:effectLst/>
                <a:latin typeface="BpwddgWxlkgkDdsvnjUtopiaStd-Regular"/>
              </a:rPr>
            </a:br>
            <a:r>
              <a:rPr lang="en-US" sz="1800" b="0" i="0" dirty="0">
                <a:solidFill>
                  <a:srgbClr val="242021"/>
                </a:solidFill>
                <a:effectLst/>
                <a:latin typeface="BpwddgWxlkgkDdsvnjUtopiaStd-Regular"/>
              </a:rPr>
              <a:t>have quite a few of them. Note that each header includes a name (“Host,” for instance),</a:t>
            </a:r>
            <a:br>
              <a:rPr lang="en-US" sz="1800" b="0" i="0" dirty="0">
                <a:solidFill>
                  <a:srgbClr val="242021"/>
                </a:solidFill>
                <a:effectLst/>
                <a:latin typeface="BpwddgWxlkgkDdsvnjUtopiaStd-Regular"/>
              </a:rPr>
            </a:br>
            <a:r>
              <a:rPr lang="en-US" sz="1800" b="0" i="0" dirty="0">
                <a:solidFill>
                  <a:srgbClr val="242021"/>
                </a:solidFill>
                <a:effectLst/>
                <a:latin typeface="BpwddgWxlkgkDdsvnjUtopiaStd-Regular"/>
              </a:rPr>
              <a:t>followed by a colon (“:”) and the actual value of the header (“example.com”). Browsers</a:t>
            </a:r>
            <a:br>
              <a:rPr lang="en-US" sz="1800" b="0" i="0" dirty="0">
                <a:solidFill>
                  <a:srgbClr val="242021"/>
                </a:solidFill>
                <a:effectLst/>
                <a:latin typeface="BpwddgWxlkgkDdsvnjUtopiaStd-Regular"/>
              </a:rPr>
            </a:br>
            <a:r>
              <a:rPr lang="en-US" sz="1800" b="0" i="0" dirty="0">
                <a:solidFill>
                  <a:srgbClr val="242021"/>
                </a:solidFill>
                <a:effectLst/>
                <a:latin typeface="BpwddgWxlkgkDdsvnjUtopiaStd-Regular"/>
              </a:rPr>
              <a:t>are very chatty in terms of what they like to include in their headers, and Chrome (the</a:t>
            </a:r>
            <a:br>
              <a:rPr lang="en-US" sz="1800" b="0" i="0" dirty="0">
                <a:solidFill>
                  <a:srgbClr val="242021"/>
                </a:solidFill>
                <a:effectLst/>
                <a:latin typeface="BpwddgWxlkgkDdsvnjUtopiaStd-Regular"/>
              </a:rPr>
            </a:br>
            <a:r>
              <a:rPr lang="en-US" sz="1800" b="0" i="0" dirty="0">
                <a:solidFill>
                  <a:srgbClr val="242021"/>
                </a:solidFill>
                <a:effectLst/>
                <a:latin typeface="BpwddgWxlkgkDdsvnjUtopiaStd-Regular"/>
              </a:rPr>
              <a:t>web browser used here, is no exception).</a:t>
            </a:r>
          </a:p>
          <a:p>
            <a:pPr marL="0" lvl="0" indent="0" algn="l" rtl="0">
              <a:spcBef>
                <a:spcPts val="0"/>
              </a:spcBef>
              <a:spcAft>
                <a:spcPts val="0"/>
              </a:spcAft>
              <a:buNone/>
            </a:pPr>
            <a:br>
              <a:rPr lang="en-US" sz="1800" b="0" i="0" dirty="0">
                <a:solidFill>
                  <a:srgbClr val="242021"/>
                </a:solidFill>
                <a:effectLst/>
                <a:latin typeface="BpwddgWxlkgkDdsvnjUtopiaStd-Regular"/>
              </a:rPr>
            </a:br>
            <a:r>
              <a:rPr lang="en-US" sz="1800" b="0" i="0" dirty="0">
                <a:solidFill>
                  <a:srgbClr val="242021"/>
                </a:solidFill>
                <a:effectLst/>
                <a:latin typeface="BpwddgWxlkgkDdsvnjUtopiaStd-Regular"/>
              </a:rPr>
              <a:t>Apart from the mandatory “Host” header, we also see a number of other headers</a:t>
            </a:r>
          </a:p>
          <a:p>
            <a:pPr marL="0" lvl="0" indent="0" algn="l" rtl="0">
              <a:spcBef>
                <a:spcPts val="0"/>
              </a:spcBef>
              <a:spcAft>
                <a:spcPts val="0"/>
              </a:spcAft>
              <a:buNone/>
            </a:pPr>
            <a:r>
              <a:rPr lang="en-US" sz="1800" b="0" i="0" dirty="0">
                <a:solidFill>
                  <a:srgbClr val="242021"/>
                </a:solidFill>
                <a:effectLst/>
                <a:latin typeface="BpwddgWxlkgkDdsvnjUtopiaStd-Regular"/>
              </a:rPr>
              <a:t>appearing that form a set of “standardized requests headers,” which are not mandatory,</a:t>
            </a:r>
          </a:p>
          <a:p>
            <a:pPr marL="0" lvl="0" indent="0" algn="l" rtl="0">
              <a:spcBef>
                <a:spcPts val="0"/>
              </a:spcBef>
              <a:spcAft>
                <a:spcPts val="0"/>
              </a:spcAft>
              <a:buNone/>
            </a:pPr>
            <a:r>
              <a:rPr lang="en-US" sz="1800" b="0" i="0" dirty="0">
                <a:solidFill>
                  <a:srgbClr val="242021"/>
                </a:solidFill>
                <a:effectLst/>
                <a:latin typeface="BpwddgWxlkgkDdsvnjUtopiaStd-Regular"/>
              </a:rPr>
              <a:t>though nevertheless included by all modern web browsers. “Connection: keep-alive, for instance, signposts to the server that it should keep the connection open for subsequent requests if it can. The “User-Agent” contains a large text value through which the browser happily informs the server what it is (Chrome), and which version it is running as.</a:t>
            </a:r>
          </a:p>
          <a:p>
            <a:pPr marL="0" lvl="0" indent="0" algn="l" rtl="0">
              <a:spcBef>
                <a:spcPts val="0"/>
              </a:spcBef>
              <a:spcAft>
                <a:spcPts val="0"/>
              </a:spcAft>
              <a:buNone/>
            </a:pPr>
            <a:endParaRPr lang="en-US" sz="1800" b="0" i="0" dirty="0">
              <a:solidFill>
                <a:srgbClr val="242021"/>
              </a:solidFill>
              <a:effectLst/>
              <a:latin typeface="BpwddgWxlkgkDdsvnjUtopiaStd-Regular"/>
            </a:endParaRPr>
          </a:p>
          <a:p>
            <a:pPr marL="0" lvl="0" indent="0" algn="l" rtl="0">
              <a:spcBef>
                <a:spcPts val="0"/>
              </a:spcBef>
              <a:spcAft>
                <a:spcPts val="0"/>
              </a:spcAft>
              <a:buNone/>
            </a:pPr>
            <a:br>
              <a:rPr lang="en-US" dirty="0"/>
            </a:br>
            <a:r>
              <a:rPr lang="en-US" dirty="0"/>
              <a:t>“Accept” tells the server which forms of content the browser prefers to get back, and</a:t>
            </a:r>
          </a:p>
          <a:p>
            <a:pPr marL="0" lvl="0" indent="0" algn="l" rtl="0">
              <a:spcBef>
                <a:spcPts val="0"/>
              </a:spcBef>
              <a:spcAft>
                <a:spcPts val="0"/>
              </a:spcAft>
              <a:buNone/>
            </a:pPr>
            <a:r>
              <a:rPr lang="en-US" dirty="0"/>
              <a:t>“Accept-Encoding” tells the server that the browser is also able to get back compressed</a:t>
            </a:r>
          </a:p>
          <a:p>
            <a:pPr marL="0" lvl="0" indent="0" algn="l" rtl="0">
              <a:spcBef>
                <a:spcPts val="0"/>
              </a:spcBef>
              <a:spcAft>
                <a:spcPts val="0"/>
              </a:spcAft>
              <a:buNone/>
            </a:pPr>
            <a:r>
              <a:rPr lang="en-US" dirty="0"/>
              <a:t>content. The “</a:t>
            </a:r>
            <a:r>
              <a:rPr lang="en-US" dirty="0" err="1"/>
              <a:t>Referer</a:t>
            </a:r>
            <a:r>
              <a:rPr lang="en-US" dirty="0"/>
              <a:t>” header (a deliberate misspelling) tells the server from which page</a:t>
            </a:r>
          </a:p>
          <a:p>
            <a:pPr marL="0" lvl="0" indent="0" algn="l" rtl="0">
              <a:spcBef>
                <a:spcPts val="0"/>
              </a:spcBef>
              <a:spcAft>
                <a:spcPts val="0"/>
              </a:spcAft>
              <a:buNone/>
            </a:pPr>
            <a:r>
              <a:rPr lang="en-US" dirty="0"/>
              <a:t>the browser comes from (in this case, a link was clicked on “google.com” sending the</a:t>
            </a:r>
          </a:p>
          <a:p>
            <a:pPr marL="0" lvl="0" indent="0" algn="l" rtl="0">
              <a:spcBef>
                <a:spcPts val="0"/>
              </a:spcBef>
              <a:spcAft>
                <a:spcPts val="0"/>
              </a:spcAft>
              <a:buNone/>
            </a:pPr>
            <a:r>
              <a:rPr lang="en-US" dirty="0"/>
              <a:t>browser to “example.com”).</a:t>
            </a:r>
          </a:p>
          <a:p>
            <a:pPr marL="0" lvl="0" indent="0" algn="l" rtl="0">
              <a:spcBef>
                <a:spcPts val="0"/>
              </a:spcBef>
              <a:spcAft>
                <a:spcPts val="0"/>
              </a:spcAft>
              <a:buNone/>
            </a:pPr>
            <a:br>
              <a:rPr lang="en-US" dirty="0"/>
            </a:br>
            <a:endParaRPr dirty="0"/>
          </a:p>
        </p:txBody>
      </p:sp>
    </p:spTree>
    <p:extLst>
      <p:ext uri="{BB962C8B-B14F-4D97-AF65-F5344CB8AC3E}">
        <p14:creationId xmlns:p14="http://schemas.microsoft.com/office/powerpoint/2010/main" val="27571315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068634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3460130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5854954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762327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1602279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6000787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853370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4251361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138768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1569b59b089_0_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1569b59b089_0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7688346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1554764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2115287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2192581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0438462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5778559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7360322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1569b59b089_0_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1569b59b089_0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5350192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4187776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963325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673377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4"/>
        <p:cNvGrpSpPr/>
        <p:nvPr/>
      </p:nvGrpSpPr>
      <p:grpSpPr>
        <a:xfrm>
          <a:off x="0" y="0"/>
          <a:ext cx="0" cy="0"/>
          <a:chOff x="0" y="0"/>
          <a:chExt cx="0" cy="0"/>
        </a:xfrm>
      </p:grpSpPr>
      <p:sp>
        <p:nvSpPr>
          <p:cNvPr id="605" name="Google Shape;605;g15731267d65_0_3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6" name="Google Shape;606;g15731267d65_0_3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8219622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7403329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1976279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4084379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1811210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1152220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73448844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3625830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2646031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9"/>
        <p:cNvGrpSpPr/>
        <p:nvPr/>
      </p:nvGrpSpPr>
      <p:grpSpPr>
        <a:xfrm>
          <a:off x="0" y="0"/>
          <a:ext cx="0" cy="0"/>
          <a:chOff x="0" y="0"/>
          <a:chExt cx="0" cy="0"/>
        </a:xfrm>
      </p:grpSpPr>
      <p:sp>
        <p:nvSpPr>
          <p:cNvPr id="800" name="Google Shape;800;g15731267d65_3_2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1" name="Google Shape;801;g15731267d65_3_2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701530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g15731267d65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15731267d65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buFont typeface="+mj-lt"/>
              <a:buAutoNum type="arabicPeriod"/>
            </a:pPr>
            <a:r>
              <a:rPr lang="en-US" b="0" i="0" dirty="0">
                <a:solidFill>
                  <a:srgbClr val="D1D5DB"/>
                </a:solidFill>
                <a:effectLst/>
                <a:latin typeface="Söhne"/>
              </a:rPr>
              <a:t>Gathering data for a research project: If you are conducting research on a specific topic, web scraping can help you gather data from various sources such as news articles, blogs, and social media posts.</a:t>
            </a:r>
          </a:p>
          <a:p>
            <a:pPr algn="l">
              <a:buFont typeface="+mj-lt"/>
              <a:buAutoNum type="arabicPeriod"/>
            </a:pPr>
            <a:r>
              <a:rPr lang="en-US" b="0" i="0" dirty="0">
                <a:solidFill>
                  <a:srgbClr val="D1D5DB"/>
                </a:solidFill>
                <a:effectLst/>
                <a:latin typeface="Söhne"/>
              </a:rPr>
              <a:t>Monitoring industry trends: If you work in a specific industry, web scraping can help you keep track of trends and changes in your field by allowing you to gather data from industry-specific websites and news sources.</a:t>
            </a:r>
          </a:p>
          <a:p>
            <a:pPr algn="l">
              <a:buFont typeface="+mj-lt"/>
              <a:buAutoNum type="arabicPeriod"/>
            </a:pPr>
            <a:r>
              <a:rPr lang="en-US" b="0" i="0" dirty="0">
                <a:solidFill>
                  <a:srgbClr val="D1D5DB"/>
                </a:solidFill>
                <a:effectLst/>
                <a:latin typeface="Söhne"/>
              </a:rPr>
              <a:t>Analyzing consumer sentiment: If you are interested in understanding how people feel about a particular product or topic, web scraping can help you gather data from consumer reviews and social media posts.</a:t>
            </a:r>
          </a:p>
          <a:p>
            <a:pPr algn="l">
              <a:buFont typeface="+mj-lt"/>
              <a:buAutoNum type="arabicPeriod"/>
            </a:pPr>
            <a:r>
              <a:rPr lang="en-US" b="0" i="0" dirty="0">
                <a:solidFill>
                  <a:srgbClr val="D1D5DB"/>
                </a:solidFill>
                <a:effectLst/>
                <a:latin typeface="Söhne"/>
              </a:rPr>
              <a:t>Creating a dataset for machine learning: If you are working on a machine learning project and need a large dataset, web scraping can help you gather data from various sources and compile it into a single dataset.</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51085357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1569b59b089_0_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1569b59b089_0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260370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9306923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55864592"/>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06358940"/>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02235488"/>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25961551"/>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44409408"/>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85539842"/>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11227255"/>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062912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g15731267d65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15731267d65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228600" marR="0" lvl="0" indent="-228600" algn="l" defTabSz="914400" rtl="0" eaLnBrk="1" fontAlgn="auto" latinLnBrk="0" hangingPunct="1">
              <a:lnSpc>
                <a:spcPct val="100000"/>
              </a:lnSpc>
              <a:spcBef>
                <a:spcPts val="0"/>
              </a:spcBef>
              <a:spcAft>
                <a:spcPts val="0"/>
              </a:spcAft>
              <a:buClr>
                <a:srgbClr val="000000"/>
              </a:buClr>
              <a:buSzPts val="1100"/>
              <a:buFont typeface="+mj-lt"/>
              <a:buAutoNum type="arabicPeriod"/>
              <a:tabLst/>
              <a:defRPr/>
            </a:pPr>
            <a:r>
              <a:rPr lang="en-US" sz="1800" b="0" i="0" dirty="0">
                <a:solidFill>
                  <a:srgbClr val="242021"/>
                </a:solidFill>
                <a:effectLst/>
                <a:latin typeface="XgqqjmBqqrwpMcljcbUtopiaStd-Regular"/>
              </a:rPr>
              <a:t>You might be wondering about doing social network analytics using</a:t>
            </a:r>
            <a:br>
              <a:rPr lang="en-US" sz="1800" b="0" i="0" dirty="0">
                <a:solidFill>
                  <a:srgbClr val="242021"/>
                </a:solidFill>
                <a:effectLst/>
                <a:latin typeface="XgqqjmBqqrwpMcljcbUtopiaStd-Regular"/>
              </a:rPr>
            </a:br>
            <a:r>
              <a:rPr lang="en-US" sz="1800" b="0" i="0" dirty="0">
                <a:solidFill>
                  <a:srgbClr val="242021"/>
                </a:solidFill>
                <a:effectLst/>
                <a:latin typeface="XgqqjmBqqrwpMcljcbUtopiaStd-Regular"/>
              </a:rPr>
              <a:t>profile data found on a web forum</a:t>
            </a:r>
            <a:r>
              <a:rPr lang="en-US" dirty="0"/>
              <a:t> </a:t>
            </a:r>
          </a:p>
          <a:p>
            <a:pPr marL="228600" marR="0" lvl="0" indent="-228600" algn="l" defTabSz="914400" rtl="0" eaLnBrk="1" fontAlgn="auto" latinLnBrk="0" hangingPunct="1">
              <a:lnSpc>
                <a:spcPct val="100000"/>
              </a:lnSpc>
              <a:spcBef>
                <a:spcPts val="0"/>
              </a:spcBef>
              <a:spcAft>
                <a:spcPts val="0"/>
              </a:spcAft>
              <a:buClr>
                <a:srgbClr val="000000"/>
              </a:buClr>
              <a:buSzPts val="1100"/>
              <a:buFont typeface="+mj-lt"/>
              <a:buAutoNum type="arabicPeriod"/>
              <a:tabLst/>
              <a:defRPr/>
            </a:pPr>
            <a:r>
              <a:rPr lang="en-US" sz="1800" b="0" i="0" dirty="0">
                <a:solidFill>
                  <a:srgbClr val="242021"/>
                </a:solidFill>
                <a:effectLst/>
                <a:latin typeface="XgqqjmBqqrwpMcljcbUtopiaStd-Regular"/>
              </a:rPr>
              <a:t>There might be an interesting table on a Wikipedia page (or pages)</a:t>
            </a:r>
            <a:br>
              <a:rPr lang="en-US" sz="1800" b="0" i="0" dirty="0">
                <a:solidFill>
                  <a:srgbClr val="242021"/>
                </a:solidFill>
                <a:effectLst/>
                <a:latin typeface="XgqqjmBqqrwpMcljcbUtopiaStd-Regular"/>
              </a:rPr>
            </a:br>
            <a:r>
              <a:rPr lang="en-US" sz="1800" b="0" i="0" dirty="0">
                <a:solidFill>
                  <a:srgbClr val="242021"/>
                </a:solidFill>
                <a:effectLst/>
                <a:latin typeface="XgqqjmBqqrwpMcljcbUtopiaStd-Regular"/>
              </a:rPr>
              <a:t>you want to retrieve to perform some statistical analysis</a:t>
            </a:r>
            <a:r>
              <a:rPr lang="en-US" dirty="0"/>
              <a:t> </a:t>
            </a:r>
          </a:p>
          <a:p>
            <a:pPr marL="228600" marR="0" lvl="0" indent="-228600" algn="l" defTabSz="914400" rtl="0" eaLnBrk="1" fontAlgn="auto" latinLnBrk="0" hangingPunct="1">
              <a:lnSpc>
                <a:spcPct val="100000"/>
              </a:lnSpc>
              <a:spcBef>
                <a:spcPts val="0"/>
              </a:spcBef>
              <a:spcAft>
                <a:spcPts val="0"/>
              </a:spcAft>
              <a:buClr>
                <a:srgbClr val="000000"/>
              </a:buClr>
              <a:buSzPts val="1100"/>
              <a:buFont typeface="+mj-lt"/>
              <a:buAutoNum type="arabicPeriod"/>
              <a:tabLst/>
              <a:defRPr/>
            </a:pPr>
            <a:r>
              <a:rPr lang="en-US" sz="1800" b="0" i="0" dirty="0">
                <a:solidFill>
                  <a:srgbClr val="242021"/>
                </a:solidFill>
                <a:effectLst/>
                <a:latin typeface="XgqqjmBqqrwpMcljcbUtopiaStd-Regular"/>
              </a:rPr>
              <a:t>You’d like to gather additional features to enrich your data set based</a:t>
            </a:r>
            <a:br>
              <a:rPr lang="en-US" sz="1800" b="0" i="0" dirty="0">
                <a:solidFill>
                  <a:srgbClr val="242021"/>
                </a:solidFill>
                <a:effectLst/>
                <a:latin typeface="XgqqjmBqqrwpMcljcbUtopiaStd-Regular"/>
              </a:rPr>
            </a:br>
            <a:r>
              <a:rPr lang="en-US" sz="1800" b="0" i="0" dirty="0">
                <a:solidFill>
                  <a:srgbClr val="242021"/>
                </a:solidFill>
                <a:effectLst/>
                <a:latin typeface="XgqqjmBqqrwpMcljcbUtopiaStd-Regular"/>
              </a:rPr>
              <a:t>on information found on the web, say, weather information to</a:t>
            </a:r>
            <a:br>
              <a:rPr lang="en-US" sz="1800" b="0" i="0" dirty="0">
                <a:solidFill>
                  <a:srgbClr val="242021"/>
                </a:solidFill>
                <a:effectLst/>
                <a:latin typeface="XgqqjmBqqrwpMcljcbUtopiaStd-Regular"/>
              </a:rPr>
            </a:br>
            <a:r>
              <a:rPr lang="en-US" sz="1800" b="0" i="0" dirty="0">
                <a:solidFill>
                  <a:srgbClr val="242021"/>
                </a:solidFill>
                <a:effectLst/>
                <a:latin typeface="XgqqjmBqqrwpMcljcbUtopiaStd-Regular"/>
              </a:rPr>
              <a:t>forecast, for example, soft drink sales</a:t>
            </a:r>
            <a:r>
              <a:rPr lang="en-US" dirty="0"/>
              <a:t> </a:t>
            </a:r>
          </a:p>
          <a:p>
            <a:pPr marL="228600" marR="0" lvl="0" indent="-228600" algn="l" defTabSz="914400" rtl="0" eaLnBrk="1" fontAlgn="auto" latinLnBrk="0" hangingPunct="1">
              <a:lnSpc>
                <a:spcPct val="100000"/>
              </a:lnSpc>
              <a:spcBef>
                <a:spcPts val="0"/>
              </a:spcBef>
              <a:spcAft>
                <a:spcPts val="0"/>
              </a:spcAft>
              <a:buClr>
                <a:srgbClr val="000000"/>
              </a:buClr>
              <a:buSzPts val="1100"/>
              <a:buFont typeface="+mj-lt"/>
              <a:buAutoNum type="arabicPeriod"/>
              <a:tabLst/>
              <a:defRPr/>
            </a:pPr>
            <a:r>
              <a:rPr lang="en-US" b="0" i="0" dirty="0">
                <a:solidFill>
                  <a:srgbClr val="D1D5DB"/>
                </a:solidFill>
                <a:effectLst/>
                <a:latin typeface="Söhne"/>
              </a:rPr>
              <a:t>Keeping track of competitors: If you run a business, web scraping can help you keep track of what your competitors are doing by allowing you to gather data from their websites and social media accounts.</a:t>
            </a:r>
          </a:p>
          <a:p>
            <a:pPr marL="228600" marR="0" lvl="0" indent="-228600" algn="l" defTabSz="914400" rtl="0" eaLnBrk="1" fontAlgn="auto" latinLnBrk="0" hangingPunct="1">
              <a:lnSpc>
                <a:spcPct val="100000"/>
              </a:lnSpc>
              <a:spcBef>
                <a:spcPts val="0"/>
              </a:spcBef>
              <a:spcAft>
                <a:spcPts val="0"/>
              </a:spcAft>
              <a:buClr>
                <a:srgbClr val="000000"/>
              </a:buClr>
              <a:buSzPts val="1100"/>
              <a:buFont typeface="+mj-lt"/>
              <a:buAutoNum type="arabicPeriod"/>
              <a:tabLst/>
              <a:defRPr/>
            </a:pPr>
            <a:endParaRPr dirty="0"/>
          </a:p>
        </p:txBody>
      </p:sp>
    </p:spTree>
    <p:extLst>
      <p:ext uri="{BB962C8B-B14F-4D97-AF65-F5344CB8AC3E}">
        <p14:creationId xmlns:p14="http://schemas.microsoft.com/office/powerpoint/2010/main" val="3125171069"/>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9"/>
        <p:cNvGrpSpPr/>
        <p:nvPr/>
      </p:nvGrpSpPr>
      <p:grpSpPr>
        <a:xfrm>
          <a:off x="0" y="0"/>
          <a:ext cx="0" cy="0"/>
          <a:chOff x="0" y="0"/>
          <a:chExt cx="0" cy="0"/>
        </a:xfrm>
      </p:grpSpPr>
      <p:sp>
        <p:nvSpPr>
          <p:cNvPr id="800" name="Google Shape;800;g15731267d65_3_2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1" name="Google Shape;801;g15731267d65_3_2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8843034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35689882"/>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1569b59b089_0_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1569b59b089_0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57045799"/>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35345420"/>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48274837"/>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39573495"/>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20133219"/>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02501714"/>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67051255"/>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669017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14503025"/>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92228928"/>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24096120"/>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1569b59b089_0_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1569b59b089_0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3250842"/>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72434358"/>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88157616"/>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8656501"/>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19566958"/>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3817389"/>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52822183"/>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559256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b="0" i="0" dirty="0">
                <a:solidFill>
                  <a:srgbClr val="242021"/>
                </a:solidFill>
                <a:effectLst/>
                <a:latin typeface="RplypdGkqmnwYmgppqUtopiaStd-Regular"/>
              </a:rPr>
              <a:t>The difference between “web scraping” and “web crawling” is relatively vague, as many</a:t>
            </a:r>
            <a:br>
              <a:rPr lang="en-US" sz="1800" b="0" i="0" dirty="0">
                <a:solidFill>
                  <a:srgbClr val="242021"/>
                </a:solidFill>
                <a:effectLst/>
                <a:latin typeface="RplypdGkqmnwYmgppqUtopiaStd-Regular"/>
              </a:rPr>
            </a:br>
            <a:r>
              <a:rPr lang="en-US" sz="1800" b="0" i="0" dirty="0">
                <a:solidFill>
                  <a:srgbClr val="242021"/>
                </a:solidFill>
                <a:effectLst/>
                <a:latin typeface="RplypdGkqmnwYmgppqUtopiaStd-Regular"/>
              </a:rPr>
              <a:t>authors and programmers will use both terms interchangeably. In general terms, the term</a:t>
            </a:r>
            <a:br>
              <a:rPr lang="en-US" sz="1800" b="0" i="0" dirty="0">
                <a:solidFill>
                  <a:srgbClr val="242021"/>
                </a:solidFill>
                <a:effectLst/>
                <a:latin typeface="RplypdGkqmnwYmgppqUtopiaStd-Regular"/>
              </a:rPr>
            </a:br>
            <a:r>
              <a:rPr lang="en-US" sz="1800" b="0" i="0" dirty="0">
                <a:solidFill>
                  <a:srgbClr val="242021"/>
                </a:solidFill>
                <a:effectLst/>
                <a:latin typeface="RplypdGkqmnwYmgppqUtopiaStd-Regular"/>
              </a:rPr>
              <a:t>“crawler” indicates a program’s ability to navigate web pages on its own, perhaps even</a:t>
            </a:r>
            <a:br>
              <a:rPr lang="en-US" sz="1800" b="0" i="0" dirty="0">
                <a:solidFill>
                  <a:srgbClr val="242021"/>
                </a:solidFill>
                <a:effectLst/>
                <a:latin typeface="RplypdGkqmnwYmgppqUtopiaStd-Regular"/>
              </a:rPr>
            </a:br>
            <a:r>
              <a:rPr lang="en-US" sz="1800" b="0" i="0" dirty="0">
                <a:solidFill>
                  <a:srgbClr val="242021"/>
                </a:solidFill>
                <a:effectLst/>
                <a:latin typeface="RplypdGkqmnwYmgppqUtopiaStd-Regular"/>
              </a:rPr>
              <a:t>without a well-defined end goal or purpose, endlessly exploring what a site or the web has</a:t>
            </a:r>
            <a:br>
              <a:rPr lang="en-US" sz="1800" b="0" i="0" dirty="0">
                <a:solidFill>
                  <a:srgbClr val="242021"/>
                </a:solidFill>
                <a:effectLst/>
                <a:latin typeface="RplypdGkqmnwYmgppqUtopiaStd-Regular"/>
              </a:rPr>
            </a:br>
            <a:r>
              <a:rPr lang="en-US" sz="1800" b="0" i="0" dirty="0">
                <a:solidFill>
                  <a:srgbClr val="242021"/>
                </a:solidFill>
                <a:effectLst/>
                <a:latin typeface="RplypdGkqmnwYmgppqUtopiaStd-Regular"/>
              </a:rPr>
              <a:t>to offer. Web crawlers are heavily used by search engines like Google to retrieve contents</a:t>
            </a:r>
            <a:br>
              <a:rPr lang="en-US" sz="1800" b="0" i="0" dirty="0">
                <a:solidFill>
                  <a:srgbClr val="242021"/>
                </a:solidFill>
                <a:effectLst/>
                <a:latin typeface="RplypdGkqmnwYmgppqUtopiaStd-Regular"/>
              </a:rPr>
            </a:br>
            <a:r>
              <a:rPr lang="en-US" sz="1800" b="0" i="0" dirty="0">
                <a:solidFill>
                  <a:srgbClr val="242021"/>
                </a:solidFill>
                <a:effectLst/>
                <a:latin typeface="RplypdGkqmnwYmgppqUtopiaStd-Regular"/>
              </a:rPr>
              <a:t>for a URL, examine that page for other links, retrieve the URLs for those links, and so on…</a:t>
            </a:r>
            <a:r>
              <a:rPr lang="en-US" dirty="0"/>
              <a:t> </a:t>
            </a:r>
            <a:br>
              <a:rPr lang="en-US" dirty="0"/>
            </a:b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dirty="0"/>
              <a:t>Outputs:</a:t>
            </a:r>
          </a:p>
          <a:p>
            <a:pPr marL="0" lvl="0" indent="0" algn="l" rtl="0">
              <a:spcBef>
                <a:spcPts val="0"/>
              </a:spcBef>
              <a:spcAft>
                <a:spcPts val="0"/>
              </a:spcAft>
              <a:buNone/>
            </a:pPr>
            <a:r>
              <a:rPr lang="en-US" dirty="0"/>
              <a:t>	Web Crawling: </a:t>
            </a:r>
            <a:r>
              <a:rPr lang="en-US" b="0" i="0" dirty="0">
                <a:solidFill>
                  <a:srgbClr val="D1D5DB"/>
                </a:solidFill>
                <a:effectLst/>
                <a:latin typeface="Söhne"/>
              </a:rPr>
              <a:t>List of visited websites, links between websites.</a:t>
            </a:r>
          </a:p>
          <a:p>
            <a:pPr marL="0" lvl="0" indent="0" algn="l" rtl="0">
              <a:spcBef>
                <a:spcPts val="0"/>
              </a:spcBef>
              <a:spcAft>
                <a:spcPts val="0"/>
              </a:spcAft>
              <a:buNone/>
            </a:pPr>
            <a:r>
              <a:rPr lang="en-US" b="0" i="0" dirty="0">
                <a:solidFill>
                  <a:srgbClr val="D1D5DB"/>
                </a:solidFill>
                <a:effectLst/>
                <a:latin typeface="Söhne"/>
              </a:rPr>
              <a:t>	Web Scraping: Structured data such as a spreadsheet or a database.</a:t>
            </a:r>
          </a:p>
        </p:txBody>
      </p:sp>
    </p:spTree>
    <p:extLst>
      <p:ext uri="{BB962C8B-B14F-4D97-AF65-F5344CB8AC3E}">
        <p14:creationId xmlns:p14="http://schemas.microsoft.com/office/powerpoint/2010/main" val="2908568861"/>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47178148"/>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19042677"/>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06031730"/>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60795840"/>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96338484"/>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64957845"/>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42540689"/>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4"/>
        <p:cNvGrpSpPr/>
        <p:nvPr/>
      </p:nvGrpSpPr>
      <p:grpSpPr>
        <a:xfrm>
          <a:off x="0" y="0"/>
          <a:ext cx="0" cy="0"/>
          <a:chOff x="0" y="0"/>
          <a:chExt cx="0" cy="0"/>
        </a:xfrm>
      </p:grpSpPr>
      <p:sp>
        <p:nvSpPr>
          <p:cNvPr id="605" name="Google Shape;605;g15731267d65_0_3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6" name="Google Shape;606;g15731267d65_0_3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91695574"/>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1569b59b089_0_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1569b59b089_0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69011739"/>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7"/>
        <p:cNvGrpSpPr/>
        <p:nvPr/>
      </p:nvGrpSpPr>
      <p:grpSpPr>
        <a:xfrm>
          <a:off x="0" y="0"/>
          <a:ext cx="0" cy="0"/>
          <a:chOff x="0" y="0"/>
          <a:chExt cx="0" cy="0"/>
        </a:xfrm>
      </p:grpSpPr>
      <p:sp>
        <p:nvSpPr>
          <p:cNvPr id="808" name="Google Shape;808;g15731267d65_3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9" name="Google Shape;809;g15731267d65_3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942456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1569b59b089_0_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1569b59b089_0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10097856"/>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89956815"/>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9939319"/>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7"/>
        <p:cNvGrpSpPr/>
        <p:nvPr/>
      </p:nvGrpSpPr>
      <p:grpSpPr>
        <a:xfrm>
          <a:off x="0" y="0"/>
          <a:ext cx="0" cy="0"/>
          <a:chOff x="0" y="0"/>
          <a:chExt cx="0" cy="0"/>
        </a:xfrm>
      </p:grpSpPr>
      <p:sp>
        <p:nvSpPr>
          <p:cNvPr id="808" name="Google Shape;808;g15731267d65_3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9" name="Google Shape;809;g15731267d65_3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05207679"/>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1569b59b089_0_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1569b59b089_0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48912075"/>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7"/>
        <p:cNvGrpSpPr/>
        <p:nvPr/>
      </p:nvGrpSpPr>
      <p:grpSpPr>
        <a:xfrm>
          <a:off x="0" y="0"/>
          <a:ext cx="0" cy="0"/>
          <a:chOff x="0" y="0"/>
          <a:chExt cx="0" cy="0"/>
        </a:xfrm>
      </p:grpSpPr>
      <p:sp>
        <p:nvSpPr>
          <p:cNvPr id="808" name="Google Shape;808;g15731267d65_3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9" name="Google Shape;809;g15731267d65_3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01970032"/>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7"/>
        <p:cNvGrpSpPr/>
        <p:nvPr/>
      </p:nvGrpSpPr>
      <p:grpSpPr>
        <a:xfrm>
          <a:off x="0" y="0"/>
          <a:ext cx="0" cy="0"/>
          <a:chOff x="0" y="0"/>
          <a:chExt cx="0" cy="0"/>
        </a:xfrm>
      </p:grpSpPr>
      <p:sp>
        <p:nvSpPr>
          <p:cNvPr id="868" name="Google Shape;868;g15731267d65_3_2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9" name="Google Shape;869;g15731267d65_3_2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01015251"/>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7"/>
        <p:cNvGrpSpPr/>
        <p:nvPr/>
      </p:nvGrpSpPr>
      <p:grpSpPr>
        <a:xfrm>
          <a:off x="0" y="0"/>
          <a:ext cx="0" cy="0"/>
          <a:chOff x="0" y="0"/>
          <a:chExt cx="0" cy="0"/>
        </a:xfrm>
      </p:grpSpPr>
      <p:sp>
        <p:nvSpPr>
          <p:cNvPr id="888" name="Google Shape;888;g15731267d65_3_2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9" name="Google Shape;889;g15731267d65_3_2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4"/>
        <p:cNvGrpSpPr/>
        <p:nvPr/>
      </p:nvGrpSpPr>
      <p:grpSpPr>
        <a:xfrm>
          <a:off x="0" y="0"/>
          <a:ext cx="0" cy="0"/>
          <a:chOff x="0" y="0"/>
          <a:chExt cx="0" cy="0"/>
        </a:xfrm>
      </p:grpSpPr>
      <p:sp>
        <p:nvSpPr>
          <p:cNvPr id="905" name="Google Shape;905;g15731267d65_3_2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6" name="Google Shape;906;g15731267d65_3_2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44798071"/>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4"/>
        <p:cNvGrpSpPr/>
        <p:nvPr/>
      </p:nvGrpSpPr>
      <p:grpSpPr>
        <a:xfrm>
          <a:off x="0" y="0"/>
          <a:ext cx="0" cy="0"/>
          <a:chOff x="0" y="0"/>
          <a:chExt cx="0" cy="0"/>
        </a:xfrm>
      </p:grpSpPr>
      <p:sp>
        <p:nvSpPr>
          <p:cNvPr id="905" name="Google Shape;905;g15731267d65_3_2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6" name="Google Shape;906;g15731267d65_3_2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207356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50" y="2711500"/>
            <a:ext cx="7717500" cy="1182000"/>
          </a:xfrm>
          <a:prstGeom prst="rect">
            <a:avLst/>
          </a:prstGeom>
          <a:ln>
            <a:noFill/>
          </a:ln>
        </p:spPr>
        <p:txBody>
          <a:bodyPr spcFirstLastPara="1" wrap="square" lIns="91425" tIns="91425" rIns="91425" bIns="91425" anchor="ctr" anchorCtr="0">
            <a:noAutofit/>
          </a:bodyPr>
          <a:lstStyle>
            <a:lvl1pPr lvl="0" algn="ctr">
              <a:spcBef>
                <a:spcPts val="0"/>
              </a:spcBef>
              <a:spcAft>
                <a:spcPts val="0"/>
              </a:spcAft>
              <a:buSzPts val="5200"/>
              <a:buNone/>
              <a:defRPr sz="4000" b="1">
                <a:latin typeface="Space Mono"/>
                <a:ea typeface="Space Mono"/>
                <a:cs typeface="Space Mono"/>
                <a:sym typeface="Space Mono"/>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13250" y="4035575"/>
            <a:ext cx="7717500" cy="420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1800">
                <a:latin typeface="Roboto Condensed"/>
                <a:ea typeface="Roboto Condensed"/>
                <a:cs typeface="Roboto Condensed"/>
                <a:sym typeface="Roboto Condensed"/>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a:off x="50" y="4911898"/>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50" y="1"/>
            <a:ext cx="9143700" cy="2070897"/>
            <a:chOff x="50" y="1"/>
            <a:chExt cx="9143700" cy="2070897"/>
          </a:xfrm>
        </p:grpSpPr>
        <p:sp>
          <p:nvSpPr>
            <p:cNvPr id="13" name="Google Shape;13;p2"/>
            <p:cNvSpPr/>
            <p:nvPr/>
          </p:nvSpPr>
          <p:spPr>
            <a:xfrm>
              <a:off x="50" y="1"/>
              <a:ext cx="9143700" cy="534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50" y="1839298"/>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50" y="1455298"/>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0" y="1071298"/>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50" y="687298"/>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5">
  <p:cSld name="CUSTOM_13_1">
    <p:spTree>
      <p:nvGrpSpPr>
        <p:cNvPr id="1" name="Shape 159"/>
        <p:cNvGrpSpPr/>
        <p:nvPr/>
      </p:nvGrpSpPr>
      <p:grpSpPr>
        <a:xfrm>
          <a:off x="0" y="0"/>
          <a:ext cx="0" cy="0"/>
          <a:chOff x="0" y="0"/>
          <a:chExt cx="0" cy="0"/>
        </a:xfrm>
      </p:grpSpPr>
      <p:sp>
        <p:nvSpPr>
          <p:cNvPr id="160" name="Google Shape;160;p30"/>
          <p:cNvSpPr/>
          <p:nvPr/>
        </p:nvSpPr>
        <p:spPr>
          <a:xfrm>
            <a:off x="188" y="4935735"/>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0"/>
          <p:cNvSpPr/>
          <p:nvPr/>
        </p:nvSpPr>
        <p:spPr>
          <a:xfrm>
            <a:off x="188" y="4573635"/>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0"/>
          <p:cNvSpPr txBox="1">
            <a:spLocks noGrp="1"/>
          </p:cNvSpPr>
          <p:nvPr>
            <p:ph type="title"/>
          </p:nvPr>
        </p:nvSpPr>
        <p:spPr>
          <a:xfrm>
            <a:off x="1232513" y="2571738"/>
            <a:ext cx="6678900" cy="1026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a:lvl1pPr>
            <a:lvl2pPr lvl="1" algn="ctr" rtl="0">
              <a:spcBef>
                <a:spcPts val="0"/>
              </a:spcBef>
              <a:spcAft>
                <a:spcPts val="0"/>
              </a:spcAft>
              <a:buSzPts val="3000"/>
              <a:buFont typeface="Space Mono"/>
              <a:buNone/>
              <a:defRPr>
                <a:latin typeface="Space Mono"/>
                <a:ea typeface="Space Mono"/>
                <a:cs typeface="Space Mono"/>
                <a:sym typeface="Space Mono"/>
              </a:defRPr>
            </a:lvl2pPr>
            <a:lvl3pPr lvl="2" algn="ctr" rtl="0">
              <a:spcBef>
                <a:spcPts val="0"/>
              </a:spcBef>
              <a:spcAft>
                <a:spcPts val="0"/>
              </a:spcAft>
              <a:buSzPts val="3000"/>
              <a:buFont typeface="Space Mono"/>
              <a:buNone/>
              <a:defRPr>
                <a:latin typeface="Space Mono"/>
                <a:ea typeface="Space Mono"/>
                <a:cs typeface="Space Mono"/>
                <a:sym typeface="Space Mono"/>
              </a:defRPr>
            </a:lvl3pPr>
            <a:lvl4pPr lvl="3" algn="ctr" rtl="0">
              <a:spcBef>
                <a:spcPts val="0"/>
              </a:spcBef>
              <a:spcAft>
                <a:spcPts val="0"/>
              </a:spcAft>
              <a:buSzPts val="3000"/>
              <a:buFont typeface="Space Mono"/>
              <a:buNone/>
              <a:defRPr>
                <a:latin typeface="Space Mono"/>
                <a:ea typeface="Space Mono"/>
                <a:cs typeface="Space Mono"/>
                <a:sym typeface="Space Mono"/>
              </a:defRPr>
            </a:lvl4pPr>
            <a:lvl5pPr lvl="4" algn="ctr" rtl="0">
              <a:spcBef>
                <a:spcPts val="0"/>
              </a:spcBef>
              <a:spcAft>
                <a:spcPts val="0"/>
              </a:spcAft>
              <a:buSzPts val="3000"/>
              <a:buFont typeface="Space Mono"/>
              <a:buNone/>
              <a:defRPr>
                <a:latin typeface="Space Mono"/>
                <a:ea typeface="Space Mono"/>
                <a:cs typeface="Space Mono"/>
                <a:sym typeface="Space Mono"/>
              </a:defRPr>
            </a:lvl5pPr>
            <a:lvl6pPr lvl="5" algn="ctr" rtl="0">
              <a:spcBef>
                <a:spcPts val="0"/>
              </a:spcBef>
              <a:spcAft>
                <a:spcPts val="0"/>
              </a:spcAft>
              <a:buSzPts val="3000"/>
              <a:buFont typeface="Space Mono"/>
              <a:buNone/>
              <a:defRPr>
                <a:latin typeface="Space Mono"/>
                <a:ea typeface="Space Mono"/>
                <a:cs typeface="Space Mono"/>
                <a:sym typeface="Space Mono"/>
              </a:defRPr>
            </a:lvl6pPr>
            <a:lvl7pPr lvl="6" algn="ctr" rtl="0">
              <a:spcBef>
                <a:spcPts val="0"/>
              </a:spcBef>
              <a:spcAft>
                <a:spcPts val="0"/>
              </a:spcAft>
              <a:buSzPts val="3000"/>
              <a:buFont typeface="Space Mono"/>
              <a:buNone/>
              <a:defRPr>
                <a:latin typeface="Space Mono"/>
                <a:ea typeface="Space Mono"/>
                <a:cs typeface="Space Mono"/>
                <a:sym typeface="Space Mono"/>
              </a:defRPr>
            </a:lvl7pPr>
            <a:lvl8pPr lvl="7" algn="ctr" rtl="0">
              <a:spcBef>
                <a:spcPts val="0"/>
              </a:spcBef>
              <a:spcAft>
                <a:spcPts val="0"/>
              </a:spcAft>
              <a:buSzPts val="3000"/>
              <a:buFont typeface="Space Mono"/>
              <a:buNone/>
              <a:defRPr>
                <a:latin typeface="Space Mono"/>
                <a:ea typeface="Space Mono"/>
                <a:cs typeface="Space Mono"/>
                <a:sym typeface="Space Mono"/>
              </a:defRPr>
            </a:lvl8pPr>
            <a:lvl9pPr lvl="8" algn="ctr" rtl="0">
              <a:spcBef>
                <a:spcPts val="0"/>
              </a:spcBef>
              <a:spcAft>
                <a:spcPts val="0"/>
              </a:spcAft>
              <a:buSzPts val="3000"/>
              <a:buFont typeface="Space Mono"/>
              <a:buNone/>
              <a:defRPr>
                <a:latin typeface="Space Mono"/>
                <a:ea typeface="Space Mono"/>
                <a:cs typeface="Space Mono"/>
                <a:sym typeface="Space Mono"/>
              </a:defRPr>
            </a:lvl9pPr>
          </a:lstStyle>
          <a:p>
            <a:endParaRPr/>
          </a:p>
        </p:txBody>
      </p:sp>
      <p:sp>
        <p:nvSpPr>
          <p:cNvPr id="163" name="Google Shape;163;p30"/>
          <p:cNvSpPr txBox="1">
            <a:spLocks noGrp="1"/>
          </p:cNvSpPr>
          <p:nvPr>
            <p:ph type="subTitle" idx="1"/>
          </p:nvPr>
        </p:nvSpPr>
        <p:spPr>
          <a:xfrm>
            <a:off x="1232588" y="3751038"/>
            <a:ext cx="6678900" cy="570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rtl="0">
              <a:lnSpc>
                <a:spcPct val="100000"/>
              </a:lnSpc>
              <a:spcBef>
                <a:spcPts val="0"/>
              </a:spcBef>
              <a:spcAft>
                <a:spcPts val="0"/>
              </a:spcAft>
              <a:buSzPts val="1200"/>
              <a:buNone/>
              <a:defRPr sz="1200"/>
            </a:lvl2pPr>
            <a:lvl3pPr lvl="2" rtl="0">
              <a:lnSpc>
                <a:spcPct val="100000"/>
              </a:lnSpc>
              <a:spcBef>
                <a:spcPts val="0"/>
              </a:spcBef>
              <a:spcAft>
                <a:spcPts val="0"/>
              </a:spcAft>
              <a:buSzPts val="1200"/>
              <a:buNone/>
              <a:defRPr sz="1200"/>
            </a:lvl3pPr>
            <a:lvl4pPr lvl="3" rtl="0">
              <a:lnSpc>
                <a:spcPct val="100000"/>
              </a:lnSpc>
              <a:spcBef>
                <a:spcPts val="0"/>
              </a:spcBef>
              <a:spcAft>
                <a:spcPts val="0"/>
              </a:spcAft>
              <a:buSzPts val="1200"/>
              <a:buNone/>
              <a:defRPr sz="1200"/>
            </a:lvl4pPr>
            <a:lvl5pPr lvl="4" rtl="0">
              <a:lnSpc>
                <a:spcPct val="100000"/>
              </a:lnSpc>
              <a:spcBef>
                <a:spcPts val="0"/>
              </a:spcBef>
              <a:spcAft>
                <a:spcPts val="0"/>
              </a:spcAft>
              <a:buSzPts val="1200"/>
              <a:buNone/>
              <a:defRPr sz="1200"/>
            </a:lvl5pPr>
            <a:lvl6pPr lvl="5" rtl="0">
              <a:lnSpc>
                <a:spcPct val="100000"/>
              </a:lnSpc>
              <a:spcBef>
                <a:spcPts val="0"/>
              </a:spcBef>
              <a:spcAft>
                <a:spcPts val="0"/>
              </a:spcAft>
              <a:buSzPts val="1200"/>
              <a:buNone/>
              <a:defRPr sz="1200"/>
            </a:lvl6pPr>
            <a:lvl7pPr lvl="6" rtl="0">
              <a:lnSpc>
                <a:spcPct val="100000"/>
              </a:lnSpc>
              <a:spcBef>
                <a:spcPts val="0"/>
              </a:spcBef>
              <a:spcAft>
                <a:spcPts val="0"/>
              </a:spcAft>
              <a:buSzPts val="1200"/>
              <a:buNone/>
              <a:defRPr sz="1200"/>
            </a:lvl7pPr>
            <a:lvl8pPr lvl="7" rtl="0">
              <a:lnSpc>
                <a:spcPct val="100000"/>
              </a:lnSpc>
              <a:spcBef>
                <a:spcPts val="0"/>
              </a:spcBef>
              <a:spcAft>
                <a:spcPts val="0"/>
              </a:spcAft>
              <a:buSzPts val="1200"/>
              <a:buNone/>
              <a:defRPr sz="1200"/>
            </a:lvl8pPr>
            <a:lvl9pPr lvl="8" rtl="0">
              <a:lnSpc>
                <a:spcPct val="100000"/>
              </a:lnSpc>
              <a:spcBef>
                <a:spcPts val="0"/>
              </a:spcBef>
              <a:spcAft>
                <a:spcPts val="0"/>
              </a:spcAft>
              <a:buSzPts val="1200"/>
              <a:buNone/>
              <a:defRPr sz="12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203"/>
        <p:cNvGrpSpPr/>
        <p:nvPr/>
      </p:nvGrpSpPr>
      <p:grpSpPr>
        <a:xfrm>
          <a:off x="0" y="0"/>
          <a:ext cx="0" cy="0"/>
          <a:chOff x="0" y="0"/>
          <a:chExt cx="0" cy="0"/>
        </a:xfrm>
      </p:grpSpPr>
      <p:sp>
        <p:nvSpPr>
          <p:cNvPr id="204" name="Google Shape;204;p36"/>
          <p:cNvSpPr txBox="1">
            <a:spLocks noGrp="1"/>
          </p:cNvSpPr>
          <p:nvPr>
            <p:ph type="title"/>
          </p:nvPr>
        </p:nvSpPr>
        <p:spPr>
          <a:xfrm>
            <a:off x="713225" y="539500"/>
            <a:ext cx="7717500" cy="6129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Space Mono"/>
              <a:buNone/>
              <a:defRPr sz="3000" b="1">
                <a:solidFill>
                  <a:schemeClr val="dk1"/>
                </a:solidFill>
                <a:latin typeface="Space Mono"/>
                <a:ea typeface="Space Mono"/>
                <a:cs typeface="Space Mono"/>
                <a:sym typeface="Space Mono"/>
              </a:defRPr>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a:endParaRPr/>
          </a:p>
        </p:txBody>
      </p:sp>
      <p:sp>
        <p:nvSpPr>
          <p:cNvPr id="205" name="Google Shape;205;p36"/>
          <p:cNvSpPr txBox="1">
            <a:spLocks noGrp="1"/>
          </p:cNvSpPr>
          <p:nvPr>
            <p:ph type="subTitle" idx="1"/>
          </p:nvPr>
        </p:nvSpPr>
        <p:spPr>
          <a:xfrm>
            <a:off x="713621" y="1980950"/>
            <a:ext cx="4063200" cy="3795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06" name="Google Shape;206;p36"/>
          <p:cNvSpPr txBox="1">
            <a:spLocks noGrp="1"/>
          </p:cNvSpPr>
          <p:nvPr>
            <p:ph type="subTitle" idx="2"/>
          </p:nvPr>
        </p:nvSpPr>
        <p:spPr>
          <a:xfrm>
            <a:off x="713621" y="2730325"/>
            <a:ext cx="4063200" cy="3795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07" name="Google Shape;207;p36"/>
          <p:cNvSpPr txBox="1">
            <a:spLocks noGrp="1"/>
          </p:cNvSpPr>
          <p:nvPr>
            <p:ph type="subTitle" idx="3"/>
          </p:nvPr>
        </p:nvSpPr>
        <p:spPr>
          <a:xfrm>
            <a:off x="713621" y="3479700"/>
            <a:ext cx="4063200" cy="3795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08" name="Google Shape;208;p36"/>
          <p:cNvSpPr txBox="1">
            <a:spLocks noGrp="1"/>
          </p:cNvSpPr>
          <p:nvPr>
            <p:ph type="subTitle" idx="4"/>
          </p:nvPr>
        </p:nvSpPr>
        <p:spPr>
          <a:xfrm>
            <a:off x="703401" y="4229075"/>
            <a:ext cx="4063200" cy="3795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09" name="Google Shape;209;p36"/>
          <p:cNvSpPr txBox="1">
            <a:spLocks noGrp="1"/>
          </p:cNvSpPr>
          <p:nvPr>
            <p:ph type="subTitle" idx="5"/>
          </p:nvPr>
        </p:nvSpPr>
        <p:spPr>
          <a:xfrm>
            <a:off x="713621" y="1684400"/>
            <a:ext cx="4063200" cy="3795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2000"/>
              <a:buFont typeface="Space Mono"/>
              <a:buNone/>
              <a:defRPr sz="2000">
                <a:latin typeface="Space Mono"/>
                <a:ea typeface="Space Mono"/>
                <a:cs typeface="Space Mono"/>
                <a:sym typeface="Space Mono"/>
              </a:defRPr>
            </a:lvl1pPr>
            <a:lvl2pPr lvl="1" rtl="0">
              <a:lnSpc>
                <a:spcPct val="100000"/>
              </a:lnSpc>
              <a:spcBef>
                <a:spcPts val="0"/>
              </a:spcBef>
              <a:spcAft>
                <a:spcPts val="0"/>
              </a:spcAft>
              <a:buSzPts val="2000"/>
              <a:buFont typeface="Space Mono"/>
              <a:buNone/>
              <a:defRPr sz="2000" b="1">
                <a:latin typeface="Space Mono"/>
                <a:ea typeface="Space Mono"/>
                <a:cs typeface="Space Mono"/>
                <a:sym typeface="Space Mono"/>
              </a:defRPr>
            </a:lvl2pPr>
            <a:lvl3pPr lvl="2" rtl="0">
              <a:lnSpc>
                <a:spcPct val="100000"/>
              </a:lnSpc>
              <a:spcBef>
                <a:spcPts val="0"/>
              </a:spcBef>
              <a:spcAft>
                <a:spcPts val="0"/>
              </a:spcAft>
              <a:buSzPts val="2000"/>
              <a:buFont typeface="Space Mono"/>
              <a:buNone/>
              <a:defRPr sz="2000" b="1">
                <a:latin typeface="Space Mono"/>
                <a:ea typeface="Space Mono"/>
                <a:cs typeface="Space Mono"/>
                <a:sym typeface="Space Mono"/>
              </a:defRPr>
            </a:lvl3pPr>
            <a:lvl4pPr lvl="3" rtl="0">
              <a:lnSpc>
                <a:spcPct val="100000"/>
              </a:lnSpc>
              <a:spcBef>
                <a:spcPts val="0"/>
              </a:spcBef>
              <a:spcAft>
                <a:spcPts val="0"/>
              </a:spcAft>
              <a:buSzPts val="2000"/>
              <a:buFont typeface="Space Mono"/>
              <a:buNone/>
              <a:defRPr sz="2000" b="1">
                <a:latin typeface="Space Mono"/>
                <a:ea typeface="Space Mono"/>
                <a:cs typeface="Space Mono"/>
                <a:sym typeface="Space Mono"/>
              </a:defRPr>
            </a:lvl4pPr>
            <a:lvl5pPr lvl="4" rtl="0">
              <a:lnSpc>
                <a:spcPct val="100000"/>
              </a:lnSpc>
              <a:spcBef>
                <a:spcPts val="0"/>
              </a:spcBef>
              <a:spcAft>
                <a:spcPts val="0"/>
              </a:spcAft>
              <a:buSzPts val="2000"/>
              <a:buFont typeface="Space Mono"/>
              <a:buNone/>
              <a:defRPr sz="2000" b="1">
                <a:latin typeface="Space Mono"/>
                <a:ea typeface="Space Mono"/>
                <a:cs typeface="Space Mono"/>
                <a:sym typeface="Space Mono"/>
              </a:defRPr>
            </a:lvl5pPr>
            <a:lvl6pPr lvl="5" rtl="0">
              <a:lnSpc>
                <a:spcPct val="100000"/>
              </a:lnSpc>
              <a:spcBef>
                <a:spcPts val="0"/>
              </a:spcBef>
              <a:spcAft>
                <a:spcPts val="0"/>
              </a:spcAft>
              <a:buSzPts val="2000"/>
              <a:buFont typeface="Space Mono"/>
              <a:buNone/>
              <a:defRPr sz="2000" b="1">
                <a:latin typeface="Space Mono"/>
                <a:ea typeface="Space Mono"/>
                <a:cs typeface="Space Mono"/>
                <a:sym typeface="Space Mono"/>
              </a:defRPr>
            </a:lvl6pPr>
            <a:lvl7pPr lvl="6" rtl="0">
              <a:lnSpc>
                <a:spcPct val="100000"/>
              </a:lnSpc>
              <a:spcBef>
                <a:spcPts val="0"/>
              </a:spcBef>
              <a:spcAft>
                <a:spcPts val="0"/>
              </a:spcAft>
              <a:buSzPts val="2000"/>
              <a:buFont typeface="Space Mono"/>
              <a:buNone/>
              <a:defRPr sz="2000" b="1">
                <a:latin typeface="Space Mono"/>
                <a:ea typeface="Space Mono"/>
                <a:cs typeface="Space Mono"/>
                <a:sym typeface="Space Mono"/>
              </a:defRPr>
            </a:lvl7pPr>
            <a:lvl8pPr lvl="7" rtl="0">
              <a:lnSpc>
                <a:spcPct val="100000"/>
              </a:lnSpc>
              <a:spcBef>
                <a:spcPts val="0"/>
              </a:spcBef>
              <a:spcAft>
                <a:spcPts val="0"/>
              </a:spcAft>
              <a:buSzPts val="2000"/>
              <a:buFont typeface="Space Mono"/>
              <a:buNone/>
              <a:defRPr sz="2000" b="1">
                <a:latin typeface="Space Mono"/>
                <a:ea typeface="Space Mono"/>
                <a:cs typeface="Space Mono"/>
                <a:sym typeface="Space Mono"/>
              </a:defRPr>
            </a:lvl8pPr>
            <a:lvl9pPr lvl="8" rtl="0">
              <a:lnSpc>
                <a:spcPct val="100000"/>
              </a:lnSpc>
              <a:spcBef>
                <a:spcPts val="0"/>
              </a:spcBef>
              <a:spcAft>
                <a:spcPts val="0"/>
              </a:spcAft>
              <a:buSzPts val="2000"/>
              <a:buFont typeface="Space Mono"/>
              <a:buNone/>
              <a:defRPr sz="2000" b="1">
                <a:latin typeface="Space Mono"/>
                <a:ea typeface="Space Mono"/>
                <a:cs typeface="Space Mono"/>
                <a:sym typeface="Space Mono"/>
              </a:defRPr>
            </a:lvl9pPr>
          </a:lstStyle>
          <a:p>
            <a:endParaRPr/>
          </a:p>
        </p:txBody>
      </p:sp>
      <p:sp>
        <p:nvSpPr>
          <p:cNvPr id="210" name="Google Shape;210;p36"/>
          <p:cNvSpPr txBox="1">
            <a:spLocks noGrp="1"/>
          </p:cNvSpPr>
          <p:nvPr>
            <p:ph type="subTitle" idx="6"/>
          </p:nvPr>
        </p:nvSpPr>
        <p:spPr>
          <a:xfrm>
            <a:off x="713621" y="2433603"/>
            <a:ext cx="4063200" cy="3795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2000"/>
              <a:buFont typeface="Space Mono"/>
              <a:buNone/>
              <a:defRPr sz="2000">
                <a:latin typeface="Space Mono"/>
                <a:ea typeface="Space Mono"/>
                <a:cs typeface="Space Mono"/>
                <a:sym typeface="Space Mono"/>
              </a:defRPr>
            </a:lvl1pPr>
            <a:lvl2pPr lvl="1" rtl="0">
              <a:lnSpc>
                <a:spcPct val="100000"/>
              </a:lnSpc>
              <a:spcBef>
                <a:spcPts val="0"/>
              </a:spcBef>
              <a:spcAft>
                <a:spcPts val="0"/>
              </a:spcAft>
              <a:buSzPts val="2000"/>
              <a:buFont typeface="Space Mono"/>
              <a:buNone/>
              <a:defRPr sz="2000" b="1">
                <a:latin typeface="Space Mono"/>
                <a:ea typeface="Space Mono"/>
                <a:cs typeface="Space Mono"/>
                <a:sym typeface="Space Mono"/>
              </a:defRPr>
            </a:lvl2pPr>
            <a:lvl3pPr lvl="2" rtl="0">
              <a:lnSpc>
                <a:spcPct val="100000"/>
              </a:lnSpc>
              <a:spcBef>
                <a:spcPts val="0"/>
              </a:spcBef>
              <a:spcAft>
                <a:spcPts val="0"/>
              </a:spcAft>
              <a:buSzPts val="2000"/>
              <a:buFont typeface="Space Mono"/>
              <a:buNone/>
              <a:defRPr sz="2000" b="1">
                <a:latin typeface="Space Mono"/>
                <a:ea typeface="Space Mono"/>
                <a:cs typeface="Space Mono"/>
                <a:sym typeface="Space Mono"/>
              </a:defRPr>
            </a:lvl3pPr>
            <a:lvl4pPr lvl="3" rtl="0">
              <a:lnSpc>
                <a:spcPct val="100000"/>
              </a:lnSpc>
              <a:spcBef>
                <a:spcPts val="0"/>
              </a:spcBef>
              <a:spcAft>
                <a:spcPts val="0"/>
              </a:spcAft>
              <a:buSzPts val="2000"/>
              <a:buFont typeface="Space Mono"/>
              <a:buNone/>
              <a:defRPr sz="2000" b="1">
                <a:latin typeface="Space Mono"/>
                <a:ea typeface="Space Mono"/>
                <a:cs typeface="Space Mono"/>
                <a:sym typeface="Space Mono"/>
              </a:defRPr>
            </a:lvl4pPr>
            <a:lvl5pPr lvl="4" rtl="0">
              <a:lnSpc>
                <a:spcPct val="100000"/>
              </a:lnSpc>
              <a:spcBef>
                <a:spcPts val="0"/>
              </a:spcBef>
              <a:spcAft>
                <a:spcPts val="0"/>
              </a:spcAft>
              <a:buSzPts val="2000"/>
              <a:buFont typeface="Space Mono"/>
              <a:buNone/>
              <a:defRPr sz="2000" b="1">
                <a:latin typeface="Space Mono"/>
                <a:ea typeface="Space Mono"/>
                <a:cs typeface="Space Mono"/>
                <a:sym typeface="Space Mono"/>
              </a:defRPr>
            </a:lvl5pPr>
            <a:lvl6pPr lvl="5" rtl="0">
              <a:lnSpc>
                <a:spcPct val="100000"/>
              </a:lnSpc>
              <a:spcBef>
                <a:spcPts val="0"/>
              </a:spcBef>
              <a:spcAft>
                <a:spcPts val="0"/>
              </a:spcAft>
              <a:buSzPts val="2000"/>
              <a:buFont typeface="Space Mono"/>
              <a:buNone/>
              <a:defRPr sz="2000" b="1">
                <a:latin typeface="Space Mono"/>
                <a:ea typeface="Space Mono"/>
                <a:cs typeface="Space Mono"/>
                <a:sym typeface="Space Mono"/>
              </a:defRPr>
            </a:lvl6pPr>
            <a:lvl7pPr lvl="6" rtl="0">
              <a:lnSpc>
                <a:spcPct val="100000"/>
              </a:lnSpc>
              <a:spcBef>
                <a:spcPts val="0"/>
              </a:spcBef>
              <a:spcAft>
                <a:spcPts val="0"/>
              </a:spcAft>
              <a:buSzPts val="2000"/>
              <a:buFont typeface="Space Mono"/>
              <a:buNone/>
              <a:defRPr sz="2000" b="1">
                <a:latin typeface="Space Mono"/>
                <a:ea typeface="Space Mono"/>
                <a:cs typeface="Space Mono"/>
                <a:sym typeface="Space Mono"/>
              </a:defRPr>
            </a:lvl7pPr>
            <a:lvl8pPr lvl="7" rtl="0">
              <a:lnSpc>
                <a:spcPct val="100000"/>
              </a:lnSpc>
              <a:spcBef>
                <a:spcPts val="0"/>
              </a:spcBef>
              <a:spcAft>
                <a:spcPts val="0"/>
              </a:spcAft>
              <a:buSzPts val="2000"/>
              <a:buFont typeface="Space Mono"/>
              <a:buNone/>
              <a:defRPr sz="2000" b="1">
                <a:latin typeface="Space Mono"/>
                <a:ea typeface="Space Mono"/>
                <a:cs typeface="Space Mono"/>
                <a:sym typeface="Space Mono"/>
              </a:defRPr>
            </a:lvl8pPr>
            <a:lvl9pPr lvl="8" rtl="0">
              <a:lnSpc>
                <a:spcPct val="100000"/>
              </a:lnSpc>
              <a:spcBef>
                <a:spcPts val="0"/>
              </a:spcBef>
              <a:spcAft>
                <a:spcPts val="0"/>
              </a:spcAft>
              <a:buSzPts val="2000"/>
              <a:buFont typeface="Space Mono"/>
              <a:buNone/>
              <a:defRPr sz="2000" b="1">
                <a:latin typeface="Space Mono"/>
                <a:ea typeface="Space Mono"/>
                <a:cs typeface="Space Mono"/>
                <a:sym typeface="Space Mono"/>
              </a:defRPr>
            </a:lvl9pPr>
          </a:lstStyle>
          <a:p>
            <a:endParaRPr/>
          </a:p>
        </p:txBody>
      </p:sp>
      <p:sp>
        <p:nvSpPr>
          <p:cNvPr id="211" name="Google Shape;211;p36"/>
          <p:cNvSpPr txBox="1">
            <a:spLocks noGrp="1"/>
          </p:cNvSpPr>
          <p:nvPr>
            <p:ph type="subTitle" idx="7"/>
          </p:nvPr>
        </p:nvSpPr>
        <p:spPr>
          <a:xfrm>
            <a:off x="713621" y="3182806"/>
            <a:ext cx="4063200" cy="3795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2000"/>
              <a:buFont typeface="Space Mono"/>
              <a:buNone/>
              <a:defRPr sz="2000">
                <a:latin typeface="Space Mono"/>
                <a:ea typeface="Space Mono"/>
                <a:cs typeface="Space Mono"/>
                <a:sym typeface="Space Mono"/>
              </a:defRPr>
            </a:lvl1pPr>
            <a:lvl2pPr lvl="1" rtl="0">
              <a:lnSpc>
                <a:spcPct val="100000"/>
              </a:lnSpc>
              <a:spcBef>
                <a:spcPts val="0"/>
              </a:spcBef>
              <a:spcAft>
                <a:spcPts val="0"/>
              </a:spcAft>
              <a:buSzPts val="2000"/>
              <a:buFont typeface="Space Mono"/>
              <a:buNone/>
              <a:defRPr sz="2000" b="1">
                <a:latin typeface="Space Mono"/>
                <a:ea typeface="Space Mono"/>
                <a:cs typeface="Space Mono"/>
                <a:sym typeface="Space Mono"/>
              </a:defRPr>
            </a:lvl2pPr>
            <a:lvl3pPr lvl="2" rtl="0">
              <a:lnSpc>
                <a:spcPct val="100000"/>
              </a:lnSpc>
              <a:spcBef>
                <a:spcPts val="0"/>
              </a:spcBef>
              <a:spcAft>
                <a:spcPts val="0"/>
              </a:spcAft>
              <a:buSzPts val="2000"/>
              <a:buFont typeface="Space Mono"/>
              <a:buNone/>
              <a:defRPr sz="2000" b="1">
                <a:latin typeface="Space Mono"/>
                <a:ea typeface="Space Mono"/>
                <a:cs typeface="Space Mono"/>
                <a:sym typeface="Space Mono"/>
              </a:defRPr>
            </a:lvl3pPr>
            <a:lvl4pPr lvl="3" rtl="0">
              <a:lnSpc>
                <a:spcPct val="100000"/>
              </a:lnSpc>
              <a:spcBef>
                <a:spcPts val="0"/>
              </a:spcBef>
              <a:spcAft>
                <a:spcPts val="0"/>
              </a:spcAft>
              <a:buSzPts val="2000"/>
              <a:buFont typeface="Space Mono"/>
              <a:buNone/>
              <a:defRPr sz="2000" b="1">
                <a:latin typeface="Space Mono"/>
                <a:ea typeface="Space Mono"/>
                <a:cs typeface="Space Mono"/>
                <a:sym typeface="Space Mono"/>
              </a:defRPr>
            </a:lvl4pPr>
            <a:lvl5pPr lvl="4" rtl="0">
              <a:lnSpc>
                <a:spcPct val="100000"/>
              </a:lnSpc>
              <a:spcBef>
                <a:spcPts val="0"/>
              </a:spcBef>
              <a:spcAft>
                <a:spcPts val="0"/>
              </a:spcAft>
              <a:buSzPts val="2000"/>
              <a:buFont typeface="Space Mono"/>
              <a:buNone/>
              <a:defRPr sz="2000" b="1">
                <a:latin typeface="Space Mono"/>
                <a:ea typeface="Space Mono"/>
                <a:cs typeface="Space Mono"/>
                <a:sym typeface="Space Mono"/>
              </a:defRPr>
            </a:lvl5pPr>
            <a:lvl6pPr lvl="5" rtl="0">
              <a:lnSpc>
                <a:spcPct val="100000"/>
              </a:lnSpc>
              <a:spcBef>
                <a:spcPts val="0"/>
              </a:spcBef>
              <a:spcAft>
                <a:spcPts val="0"/>
              </a:spcAft>
              <a:buSzPts val="2000"/>
              <a:buFont typeface="Space Mono"/>
              <a:buNone/>
              <a:defRPr sz="2000" b="1">
                <a:latin typeface="Space Mono"/>
                <a:ea typeface="Space Mono"/>
                <a:cs typeface="Space Mono"/>
                <a:sym typeface="Space Mono"/>
              </a:defRPr>
            </a:lvl6pPr>
            <a:lvl7pPr lvl="6" rtl="0">
              <a:lnSpc>
                <a:spcPct val="100000"/>
              </a:lnSpc>
              <a:spcBef>
                <a:spcPts val="0"/>
              </a:spcBef>
              <a:spcAft>
                <a:spcPts val="0"/>
              </a:spcAft>
              <a:buSzPts val="2000"/>
              <a:buFont typeface="Space Mono"/>
              <a:buNone/>
              <a:defRPr sz="2000" b="1">
                <a:latin typeface="Space Mono"/>
                <a:ea typeface="Space Mono"/>
                <a:cs typeface="Space Mono"/>
                <a:sym typeface="Space Mono"/>
              </a:defRPr>
            </a:lvl7pPr>
            <a:lvl8pPr lvl="7" rtl="0">
              <a:lnSpc>
                <a:spcPct val="100000"/>
              </a:lnSpc>
              <a:spcBef>
                <a:spcPts val="0"/>
              </a:spcBef>
              <a:spcAft>
                <a:spcPts val="0"/>
              </a:spcAft>
              <a:buSzPts val="2000"/>
              <a:buFont typeface="Space Mono"/>
              <a:buNone/>
              <a:defRPr sz="2000" b="1">
                <a:latin typeface="Space Mono"/>
                <a:ea typeface="Space Mono"/>
                <a:cs typeface="Space Mono"/>
                <a:sym typeface="Space Mono"/>
              </a:defRPr>
            </a:lvl8pPr>
            <a:lvl9pPr lvl="8" rtl="0">
              <a:lnSpc>
                <a:spcPct val="100000"/>
              </a:lnSpc>
              <a:spcBef>
                <a:spcPts val="0"/>
              </a:spcBef>
              <a:spcAft>
                <a:spcPts val="0"/>
              </a:spcAft>
              <a:buSzPts val="2000"/>
              <a:buFont typeface="Space Mono"/>
              <a:buNone/>
              <a:defRPr sz="2000" b="1">
                <a:latin typeface="Space Mono"/>
                <a:ea typeface="Space Mono"/>
                <a:cs typeface="Space Mono"/>
                <a:sym typeface="Space Mono"/>
              </a:defRPr>
            </a:lvl9pPr>
          </a:lstStyle>
          <a:p>
            <a:endParaRPr/>
          </a:p>
        </p:txBody>
      </p:sp>
      <p:sp>
        <p:nvSpPr>
          <p:cNvPr id="212" name="Google Shape;212;p36"/>
          <p:cNvSpPr txBox="1">
            <a:spLocks noGrp="1"/>
          </p:cNvSpPr>
          <p:nvPr>
            <p:ph type="subTitle" idx="8"/>
          </p:nvPr>
        </p:nvSpPr>
        <p:spPr>
          <a:xfrm>
            <a:off x="703401" y="3932009"/>
            <a:ext cx="4063200" cy="3795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2000"/>
              <a:buFont typeface="Space Mono"/>
              <a:buNone/>
              <a:defRPr sz="2000">
                <a:latin typeface="Space Mono"/>
                <a:ea typeface="Space Mono"/>
                <a:cs typeface="Space Mono"/>
                <a:sym typeface="Space Mono"/>
              </a:defRPr>
            </a:lvl1pPr>
            <a:lvl2pPr lvl="1" rtl="0">
              <a:lnSpc>
                <a:spcPct val="100000"/>
              </a:lnSpc>
              <a:spcBef>
                <a:spcPts val="0"/>
              </a:spcBef>
              <a:spcAft>
                <a:spcPts val="0"/>
              </a:spcAft>
              <a:buSzPts val="2000"/>
              <a:buFont typeface="Space Mono"/>
              <a:buNone/>
              <a:defRPr sz="2000" b="1">
                <a:latin typeface="Space Mono"/>
                <a:ea typeface="Space Mono"/>
                <a:cs typeface="Space Mono"/>
                <a:sym typeface="Space Mono"/>
              </a:defRPr>
            </a:lvl2pPr>
            <a:lvl3pPr lvl="2" rtl="0">
              <a:lnSpc>
                <a:spcPct val="100000"/>
              </a:lnSpc>
              <a:spcBef>
                <a:spcPts val="0"/>
              </a:spcBef>
              <a:spcAft>
                <a:spcPts val="0"/>
              </a:spcAft>
              <a:buSzPts val="2000"/>
              <a:buFont typeface="Space Mono"/>
              <a:buNone/>
              <a:defRPr sz="2000" b="1">
                <a:latin typeface="Space Mono"/>
                <a:ea typeface="Space Mono"/>
                <a:cs typeface="Space Mono"/>
                <a:sym typeface="Space Mono"/>
              </a:defRPr>
            </a:lvl3pPr>
            <a:lvl4pPr lvl="3" rtl="0">
              <a:lnSpc>
                <a:spcPct val="100000"/>
              </a:lnSpc>
              <a:spcBef>
                <a:spcPts val="0"/>
              </a:spcBef>
              <a:spcAft>
                <a:spcPts val="0"/>
              </a:spcAft>
              <a:buSzPts val="2000"/>
              <a:buFont typeface="Space Mono"/>
              <a:buNone/>
              <a:defRPr sz="2000" b="1">
                <a:latin typeface="Space Mono"/>
                <a:ea typeface="Space Mono"/>
                <a:cs typeface="Space Mono"/>
                <a:sym typeface="Space Mono"/>
              </a:defRPr>
            </a:lvl4pPr>
            <a:lvl5pPr lvl="4" rtl="0">
              <a:lnSpc>
                <a:spcPct val="100000"/>
              </a:lnSpc>
              <a:spcBef>
                <a:spcPts val="0"/>
              </a:spcBef>
              <a:spcAft>
                <a:spcPts val="0"/>
              </a:spcAft>
              <a:buSzPts val="2000"/>
              <a:buFont typeface="Space Mono"/>
              <a:buNone/>
              <a:defRPr sz="2000" b="1">
                <a:latin typeface="Space Mono"/>
                <a:ea typeface="Space Mono"/>
                <a:cs typeface="Space Mono"/>
                <a:sym typeface="Space Mono"/>
              </a:defRPr>
            </a:lvl5pPr>
            <a:lvl6pPr lvl="5" rtl="0">
              <a:lnSpc>
                <a:spcPct val="100000"/>
              </a:lnSpc>
              <a:spcBef>
                <a:spcPts val="0"/>
              </a:spcBef>
              <a:spcAft>
                <a:spcPts val="0"/>
              </a:spcAft>
              <a:buSzPts val="2000"/>
              <a:buFont typeface="Space Mono"/>
              <a:buNone/>
              <a:defRPr sz="2000" b="1">
                <a:latin typeface="Space Mono"/>
                <a:ea typeface="Space Mono"/>
                <a:cs typeface="Space Mono"/>
                <a:sym typeface="Space Mono"/>
              </a:defRPr>
            </a:lvl6pPr>
            <a:lvl7pPr lvl="6" rtl="0">
              <a:lnSpc>
                <a:spcPct val="100000"/>
              </a:lnSpc>
              <a:spcBef>
                <a:spcPts val="0"/>
              </a:spcBef>
              <a:spcAft>
                <a:spcPts val="0"/>
              </a:spcAft>
              <a:buSzPts val="2000"/>
              <a:buFont typeface="Space Mono"/>
              <a:buNone/>
              <a:defRPr sz="2000" b="1">
                <a:latin typeface="Space Mono"/>
                <a:ea typeface="Space Mono"/>
                <a:cs typeface="Space Mono"/>
                <a:sym typeface="Space Mono"/>
              </a:defRPr>
            </a:lvl7pPr>
            <a:lvl8pPr lvl="7" rtl="0">
              <a:lnSpc>
                <a:spcPct val="100000"/>
              </a:lnSpc>
              <a:spcBef>
                <a:spcPts val="0"/>
              </a:spcBef>
              <a:spcAft>
                <a:spcPts val="0"/>
              </a:spcAft>
              <a:buSzPts val="2000"/>
              <a:buFont typeface="Space Mono"/>
              <a:buNone/>
              <a:defRPr sz="2000" b="1">
                <a:latin typeface="Space Mono"/>
                <a:ea typeface="Space Mono"/>
                <a:cs typeface="Space Mono"/>
                <a:sym typeface="Space Mono"/>
              </a:defRPr>
            </a:lvl8pPr>
            <a:lvl9pPr lvl="8" rtl="0">
              <a:lnSpc>
                <a:spcPct val="100000"/>
              </a:lnSpc>
              <a:spcBef>
                <a:spcPts val="0"/>
              </a:spcBef>
              <a:spcAft>
                <a:spcPts val="0"/>
              </a:spcAft>
              <a:buSzPts val="2000"/>
              <a:buFont typeface="Space Mono"/>
              <a:buNone/>
              <a:defRPr sz="2000" b="1">
                <a:latin typeface="Space Mono"/>
                <a:ea typeface="Space Mono"/>
                <a:cs typeface="Space Mono"/>
                <a:sym typeface="Space Mono"/>
              </a:defRPr>
            </a:lvl9pPr>
          </a:lstStyle>
          <a:p>
            <a:endParaRPr/>
          </a:p>
        </p:txBody>
      </p:sp>
      <p:sp>
        <p:nvSpPr>
          <p:cNvPr id="213" name="Google Shape;213;p36"/>
          <p:cNvSpPr/>
          <p:nvPr/>
        </p:nvSpPr>
        <p:spPr>
          <a:xfrm>
            <a:off x="50" y="4911898"/>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hanks">
  <p:cSld name="CUSTOM_10">
    <p:spTree>
      <p:nvGrpSpPr>
        <p:cNvPr id="1" name="Shape 248"/>
        <p:cNvGrpSpPr/>
        <p:nvPr/>
      </p:nvGrpSpPr>
      <p:grpSpPr>
        <a:xfrm>
          <a:off x="0" y="0"/>
          <a:ext cx="0" cy="0"/>
          <a:chOff x="0" y="0"/>
          <a:chExt cx="0" cy="0"/>
        </a:xfrm>
      </p:grpSpPr>
      <p:grpSp>
        <p:nvGrpSpPr>
          <p:cNvPr id="249" name="Google Shape;249;p39"/>
          <p:cNvGrpSpPr/>
          <p:nvPr/>
        </p:nvGrpSpPr>
        <p:grpSpPr>
          <a:xfrm>
            <a:off x="50" y="1"/>
            <a:ext cx="9143700" cy="5143497"/>
            <a:chOff x="50" y="1"/>
            <a:chExt cx="9143700" cy="5143497"/>
          </a:xfrm>
        </p:grpSpPr>
        <p:grpSp>
          <p:nvGrpSpPr>
            <p:cNvPr id="250" name="Google Shape;250;p39"/>
            <p:cNvGrpSpPr/>
            <p:nvPr/>
          </p:nvGrpSpPr>
          <p:grpSpPr>
            <a:xfrm rot="10800000" flipH="1">
              <a:off x="50" y="1"/>
              <a:ext cx="9143700" cy="2070897"/>
              <a:chOff x="50" y="1"/>
              <a:chExt cx="9143700" cy="2070897"/>
            </a:xfrm>
          </p:grpSpPr>
          <p:sp>
            <p:nvSpPr>
              <p:cNvPr id="251" name="Google Shape;251;p39"/>
              <p:cNvSpPr/>
              <p:nvPr/>
            </p:nvSpPr>
            <p:spPr>
              <a:xfrm>
                <a:off x="50" y="1839298"/>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9"/>
              <p:cNvSpPr/>
              <p:nvPr/>
            </p:nvSpPr>
            <p:spPr>
              <a:xfrm>
                <a:off x="50" y="1"/>
                <a:ext cx="9143700" cy="534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9"/>
              <p:cNvSpPr/>
              <p:nvPr/>
            </p:nvSpPr>
            <p:spPr>
              <a:xfrm>
                <a:off x="50" y="1455298"/>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9"/>
              <p:cNvSpPr/>
              <p:nvPr/>
            </p:nvSpPr>
            <p:spPr>
              <a:xfrm>
                <a:off x="50" y="1071298"/>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9"/>
              <p:cNvSpPr/>
              <p:nvPr/>
            </p:nvSpPr>
            <p:spPr>
              <a:xfrm>
                <a:off x="50" y="687298"/>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6" name="Google Shape;256;p39"/>
            <p:cNvSpPr/>
            <p:nvPr/>
          </p:nvSpPr>
          <p:spPr>
            <a:xfrm>
              <a:off x="50" y="4911898"/>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7" name="Google Shape;257;p39"/>
          <p:cNvSpPr txBox="1">
            <a:spLocks noGrp="1"/>
          </p:cNvSpPr>
          <p:nvPr>
            <p:ph type="ctrTitle"/>
          </p:nvPr>
        </p:nvSpPr>
        <p:spPr>
          <a:xfrm>
            <a:off x="713350" y="2215950"/>
            <a:ext cx="3858600" cy="958500"/>
          </a:xfrm>
          <a:prstGeom prst="rect">
            <a:avLst/>
          </a:prstGeom>
        </p:spPr>
        <p:txBody>
          <a:bodyPr spcFirstLastPara="1" wrap="square" lIns="91425" tIns="91425" rIns="91425" bIns="91425" anchor="ctr" anchorCtr="0">
            <a:noAutofit/>
          </a:bodyPr>
          <a:lstStyle>
            <a:lvl1pPr lvl="0" rtl="0">
              <a:lnSpc>
                <a:spcPct val="90000"/>
              </a:lnSpc>
              <a:spcBef>
                <a:spcPts val="0"/>
              </a:spcBef>
              <a:spcAft>
                <a:spcPts val="0"/>
              </a:spcAft>
              <a:buSzPts val="5000"/>
              <a:buNone/>
              <a:defRPr sz="67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258" name="Google Shape;258;p39"/>
          <p:cNvSpPr txBox="1">
            <a:spLocks noGrp="1"/>
          </p:cNvSpPr>
          <p:nvPr>
            <p:ph type="subTitle" idx="1"/>
          </p:nvPr>
        </p:nvSpPr>
        <p:spPr>
          <a:xfrm>
            <a:off x="713225" y="3174600"/>
            <a:ext cx="3858600" cy="1473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6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59" name="Google Shape;259;p39"/>
          <p:cNvSpPr txBox="1"/>
          <p:nvPr/>
        </p:nvSpPr>
        <p:spPr>
          <a:xfrm>
            <a:off x="4572000" y="3851775"/>
            <a:ext cx="3858600" cy="546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100" b="1">
                <a:solidFill>
                  <a:schemeClr val="dk1"/>
                </a:solidFill>
                <a:latin typeface="Roboto Condensed"/>
                <a:ea typeface="Roboto Condensed"/>
                <a:cs typeface="Roboto Condensed"/>
                <a:sym typeface="Roboto Condensed"/>
              </a:rPr>
              <a:t>CREDITS:</a:t>
            </a:r>
            <a:r>
              <a:rPr lang="en" sz="1100">
                <a:solidFill>
                  <a:schemeClr val="dk1"/>
                </a:solidFill>
                <a:latin typeface="Roboto Condensed"/>
                <a:ea typeface="Roboto Condensed"/>
                <a:cs typeface="Roboto Condensed"/>
                <a:sym typeface="Roboto Condensed"/>
              </a:rPr>
              <a:t> This presentation template was created by </a:t>
            </a:r>
            <a:r>
              <a:rPr lang="en" sz="1100" b="1">
                <a:solidFill>
                  <a:schemeClr val="dk1"/>
                </a:solidFill>
                <a:uFill>
                  <a:noFill/>
                </a:uFill>
                <a:latin typeface="Roboto Condensed"/>
                <a:ea typeface="Roboto Condensed"/>
                <a:cs typeface="Roboto Condensed"/>
                <a:sym typeface="Roboto Condensed"/>
                <a:hlinkClick r:id="rId2">
                  <a:extLst>
                    <a:ext uri="{A12FA001-AC4F-418D-AE19-62706E023703}">
                      <ahyp:hlinkClr xmlns:ahyp="http://schemas.microsoft.com/office/drawing/2018/hyperlinkcolor" val="tx"/>
                    </a:ext>
                  </a:extLst>
                </a:hlinkClick>
              </a:rPr>
              <a:t>Slidesgo</a:t>
            </a:r>
            <a:r>
              <a:rPr lang="en" sz="1100">
                <a:solidFill>
                  <a:schemeClr val="dk1"/>
                </a:solidFill>
                <a:latin typeface="Roboto Condensed"/>
                <a:ea typeface="Roboto Condensed"/>
                <a:cs typeface="Roboto Condensed"/>
                <a:sym typeface="Roboto Condensed"/>
              </a:rPr>
              <a:t>, and includes icons by </a:t>
            </a:r>
            <a:r>
              <a:rPr lang="en" sz="1100" b="1">
                <a:solidFill>
                  <a:schemeClr val="dk1"/>
                </a:solidFill>
                <a:uFill>
                  <a:noFill/>
                </a:uFill>
                <a:latin typeface="Roboto Condensed"/>
                <a:ea typeface="Roboto Condensed"/>
                <a:cs typeface="Roboto Condensed"/>
                <a:sym typeface="Roboto Condensed"/>
                <a:hlinkClick r:id="rId3">
                  <a:extLst>
                    <a:ext uri="{A12FA001-AC4F-418D-AE19-62706E023703}">
                      <ahyp:hlinkClr xmlns:ahyp="http://schemas.microsoft.com/office/drawing/2018/hyperlinkcolor" val="tx"/>
                    </a:ext>
                  </a:extLst>
                </a:hlinkClick>
              </a:rPr>
              <a:t>Flaticon</a:t>
            </a:r>
            <a:r>
              <a:rPr lang="en" sz="1100">
                <a:solidFill>
                  <a:schemeClr val="dk1"/>
                </a:solidFill>
                <a:latin typeface="Roboto Condensed"/>
                <a:ea typeface="Roboto Condensed"/>
                <a:cs typeface="Roboto Condensed"/>
                <a:sym typeface="Roboto Condensed"/>
              </a:rPr>
              <a:t>, and infographics &amp; images by </a:t>
            </a:r>
            <a:r>
              <a:rPr lang="en" sz="1100" b="1">
                <a:solidFill>
                  <a:schemeClr val="dk1"/>
                </a:solidFill>
                <a:uFill>
                  <a:noFill/>
                </a:uFill>
                <a:latin typeface="Roboto Condensed"/>
                <a:ea typeface="Roboto Condensed"/>
                <a:cs typeface="Roboto Condensed"/>
                <a:sym typeface="Roboto Condensed"/>
                <a:hlinkClick r:id="rId4">
                  <a:extLst>
                    <a:ext uri="{A12FA001-AC4F-418D-AE19-62706E023703}">
                      <ahyp:hlinkClr xmlns:ahyp="http://schemas.microsoft.com/office/drawing/2018/hyperlinkcolor" val="tx"/>
                    </a:ext>
                  </a:extLst>
                </a:hlinkClick>
              </a:rPr>
              <a:t>Freepik</a:t>
            </a:r>
            <a:endParaRPr sz="1100" b="1">
              <a:solidFill>
                <a:schemeClr val="dk1"/>
              </a:solidFill>
              <a:latin typeface="Roboto Condensed"/>
              <a:ea typeface="Roboto Condensed"/>
              <a:cs typeface="Roboto Condensed"/>
              <a:sym typeface="Roboto Condense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p:cSld name="CUSTOM_11">
    <p:spTree>
      <p:nvGrpSpPr>
        <p:cNvPr id="1" name="Shape 260"/>
        <p:cNvGrpSpPr/>
        <p:nvPr/>
      </p:nvGrpSpPr>
      <p:grpSpPr>
        <a:xfrm>
          <a:off x="0" y="0"/>
          <a:ext cx="0" cy="0"/>
          <a:chOff x="0" y="0"/>
          <a:chExt cx="0" cy="0"/>
        </a:xfrm>
      </p:grpSpPr>
      <p:grpSp>
        <p:nvGrpSpPr>
          <p:cNvPr id="261" name="Google Shape;261;p40"/>
          <p:cNvGrpSpPr/>
          <p:nvPr/>
        </p:nvGrpSpPr>
        <p:grpSpPr>
          <a:xfrm>
            <a:off x="150" y="1"/>
            <a:ext cx="9143700" cy="5143497"/>
            <a:chOff x="150" y="1"/>
            <a:chExt cx="9143700" cy="5143497"/>
          </a:xfrm>
        </p:grpSpPr>
        <p:grpSp>
          <p:nvGrpSpPr>
            <p:cNvPr id="262" name="Google Shape;262;p40"/>
            <p:cNvGrpSpPr/>
            <p:nvPr/>
          </p:nvGrpSpPr>
          <p:grpSpPr>
            <a:xfrm rot="10800000" flipH="1">
              <a:off x="150" y="3072601"/>
              <a:ext cx="9143700" cy="2070897"/>
              <a:chOff x="50" y="1"/>
              <a:chExt cx="9143700" cy="2070897"/>
            </a:xfrm>
          </p:grpSpPr>
          <p:sp>
            <p:nvSpPr>
              <p:cNvPr id="263" name="Google Shape;263;p40"/>
              <p:cNvSpPr/>
              <p:nvPr/>
            </p:nvSpPr>
            <p:spPr>
              <a:xfrm>
                <a:off x="50" y="1839298"/>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40"/>
              <p:cNvSpPr/>
              <p:nvPr/>
            </p:nvSpPr>
            <p:spPr>
              <a:xfrm>
                <a:off x="50" y="1"/>
                <a:ext cx="9143700" cy="534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40"/>
              <p:cNvSpPr/>
              <p:nvPr/>
            </p:nvSpPr>
            <p:spPr>
              <a:xfrm>
                <a:off x="50" y="1455298"/>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40"/>
              <p:cNvSpPr/>
              <p:nvPr/>
            </p:nvSpPr>
            <p:spPr>
              <a:xfrm>
                <a:off x="50" y="1071298"/>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40"/>
              <p:cNvSpPr/>
              <p:nvPr/>
            </p:nvSpPr>
            <p:spPr>
              <a:xfrm>
                <a:off x="50" y="687298"/>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8" name="Google Shape;268;p40"/>
            <p:cNvSpPr/>
            <p:nvPr/>
          </p:nvSpPr>
          <p:spPr>
            <a:xfrm rot="10800000" flipH="1">
              <a:off x="150" y="1"/>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1">
  <p:cSld name="CUSTOM_12">
    <p:spTree>
      <p:nvGrpSpPr>
        <p:cNvPr id="1" name="Shape 269"/>
        <p:cNvGrpSpPr/>
        <p:nvPr/>
      </p:nvGrpSpPr>
      <p:grpSpPr>
        <a:xfrm>
          <a:off x="0" y="0"/>
          <a:ext cx="0" cy="0"/>
          <a:chOff x="0" y="0"/>
          <a:chExt cx="0" cy="0"/>
        </a:xfrm>
      </p:grpSpPr>
      <p:grpSp>
        <p:nvGrpSpPr>
          <p:cNvPr id="270" name="Google Shape;270;p41"/>
          <p:cNvGrpSpPr/>
          <p:nvPr/>
        </p:nvGrpSpPr>
        <p:grpSpPr>
          <a:xfrm>
            <a:off x="50" y="1"/>
            <a:ext cx="9143800" cy="5143497"/>
            <a:chOff x="50" y="1"/>
            <a:chExt cx="9143800" cy="5143497"/>
          </a:xfrm>
        </p:grpSpPr>
        <p:sp>
          <p:nvSpPr>
            <p:cNvPr id="271" name="Google Shape;271;p41"/>
            <p:cNvSpPr/>
            <p:nvPr/>
          </p:nvSpPr>
          <p:spPr>
            <a:xfrm>
              <a:off x="150" y="1839298"/>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41"/>
            <p:cNvSpPr/>
            <p:nvPr/>
          </p:nvSpPr>
          <p:spPr>
            <a:xfrm>
              <a:off x="150" y="1"/>
              <a:ext cx="9143700" cy="534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41"/>
            <p:cNvSpPr/>
            <p:nvPr/>
          </p:nvSpPr>
          <p:spPr>
            <a:xfrm>
              <a:off x="150" y="1455298"/>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41"/>
            <p:cNvSpPr/>
            <p:nvPr/>
          </p:nvSpPr>
          <p:spPr>
            <a:xfrm>
              <a:off x="150" y="1071298"/>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41"/>
            <p:cNvSpPr/>
            <p:nvPr/>
          </p:nvSpPr>
          <p:spPr>
            <a:xfrm>
              <a:off x="150" y="687298"/>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41"/>
            <p:cNvSpPr/>
            <p:nvPr/>
          </p:nvSpPr>
          <p:spPr>
            <a:xfrm>
              <a:off x="50" y="4911898"/>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8"/>
        <p:cNvGrpSpPr/>
        <p:nvPr/>
      </p:nvGrpSpPr>
      <p:grpSpPr>
        <a:xfrm>
          <a:off x="0" y="0"/>
          <a:ext cx="0" cy="0"/>
          <a:chOff x="0" y="0"/>
          <a:chExt cx="0" cy="0"/>
        </a:xfrm>
      </p:grpSpPr>
      <p:grpSp>
        <p:nvGrpSpPr>
          <p:cNvPr id="19" name="Google Shape;19;p3"/>
          <p:cNvGrpSpPr/>
          <p:nvPr/>
        </p:nvGrpSpPr>
        <p:grpSpPr>
          <a:xfrm>
            <a:off x="50" y="4527898"/>
            <a:ext cx="9143700" cy="615600"/>
            <a:chOff x="50" y="4527898"/>
            <a:chExt cx="9143700" cy="615600"/>
          </a:xfrm>
        </p:grpSpPr>
        <p:sp>
          <p:nvSpPr>
            <p:cNvPr id="20" name="Google Shape;20;p3"/>
            <p:cNvSpPr/>
            <p:nvPr/>
          </p:nvSpPr>
          <p:spPr>
            <a:xfrm>
              <a:off x="50" y="4911898"/>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a:off x="50" y="4527898"/>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 name="Google Shape;22;p3"/>
          <p:cNvSpPr txBox="1">
            <a:spLocks noGrp="1"/>
          </p:cNvSpPr>
          <p:nvPr>
            <p:ph type="title"/>
          </p:nvPr>
        </p:nvSpPr>
        <p:spPr>
          <a:xfrm>
            <a:off x="713225" y="2998800"/>
            <a:ext cx="5379600" cy="8418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4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3" name="Google Shape;23;p3"/>
          <p:cNvSpPr txBox="1">
            <a:spLocks noGrp="1"/>
          </p:cNvSpPr>
          <p:nvPr>
            <p:ph type="title" idx="2" hasCustomPrompt="1"/>
          </p:nvPr>
        </p:nvSpPr>
        <p:spPr>
          <a:xfrm>
            <a:off x="713225" y="1320075"/>
            <a:ext cx="1913100" cy="10227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12000"/>
              <a:buNone/>
              <a:defRPr sz="8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4" name="Google Shape;24;p3"/>
          <p:cNvSpPr txBox="1">
            <a:spLocks noGrp="1"/>
          </p:cNvSpPr>
          <p:nvPr>
            <p:ph type="subTitle" idx="1"/>
          </p:nvPr>
        </p:nvSpPr>
        <p:spPr>
          <a:xfrm>
            <a:off x="713225" y="3837888"/>
            <a:ext cx="5379300" cy="534900"/>
          </a:xfrm>
          <a:prstGeom prst="rect">
            <a:avLst/>
          </a:prstGeom>
          <a:solidFill>
            <a:schemeClr val="lt1"/>
          </a:solidFill>
        </p:spPr>
        <p:txBody>
          <a:bodyPr spcFirstLastPara="1" wrap="square" lIns="91425" tIns="91425" rIns="91425" bIns="91425" anchor="ctr" anchorCtr="0">
            <a:noAutofit/>
          </a:bodyPr>
          <a:lstStyle>
            <a:lvl1pPr lvl="0" rtl="0">
              <a:lnSpc>
                <a:spcPct val="100000"/>
              </a:lnSpc>
              <a:spcBef>
                <a:spcPts val="0"/>
              </a:spcBef>
              <a:spcAft>
                <a:spcPts val="0"/>
              </a:spcAft>
              <a:buSzPts val="2100"/>
              <a:buNone/>
              <a:defRPr sz="18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
        <p:cNvGrpSpPr/>
        <p:nvPr/>
      </p:nvGrpSpPr>
      <p:grpSpPr>
        <a:xfrm>
          <a:off x="0" y="0"/>
          <a:ext cx="0" cy="0"/>
          <a:chOff x="0" y="0"/>
          <a:chExt cx="0" cy="0"/>
        </a:xfrm>
      </p:grpSpPr>
      <p:sp>
        <p:nvSpPr>
          <p:cNvPr id="26" name="Google Shape;26;p4"/>
          <p:cNvSpPr txBox="1">
            <a:spLocks noGrp="1"/>
          </p:cNvSpPr>
          <p:nvPr>
            <p:ph type="title"/>
          </p:nvPr>
        </p:nvSpPr>
        <p:spPr>
          <a:xfrm>
            <a:off x="713225" y="1788375"/>
            <a:ext cx="3849000" cy="10383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7" name="Google Shape;27;p4"/>
          <p:cNvSpPr txBox="1">
            <a:spLocks noGrp="1"/>
          </p:cNvSpPr>
          <p:nvPr>
            <p:ph type="body" idx="1"/>
          </p:nvPr>
        </p:nvSpPr>
        <p:spPr>
          <a:xfrm>
            <a:off x="713225" y="3016875"/>
            <a:ext cx="3849000" cy="709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7"/>
        <p:cNvGrpSpPr/>
        <p:nvPr/>
      </p:nvGrpSpPr>
      <p:grpSpPr>
        <a:xfrm>
          <a:off x="0" y="0"/>
          <a:ext cx="0" cy="0"/>
          <a:chOff x="0" y="0"/>
          <a:chExt cx="0" cy="0"/>
        </a:xfrm>
      </p:grpSpPr>
      <p:grpSp>
        <p:nvGrpSpPr>
          <p:cNvPr id="38" name="Google Shape;38;p7"/>
          <p:cNvGrpSpPr/>
          <p:nvPr/>
        </p:nvGrpSpPr>
        <p:grpSpPr>
          <a:xfrm>
            <a:off x="50" y="-2"/>
            <a:ext cx="9143700" cy="5143500"/>
            <a:chOff x="50" y="-2"/>
            <a:chExt cx="9143700" cy="5143500"/>
          </a:xfrm>
        </p:grpSpPr>
        <p:sp>
          <p:nvSpPr>
            <p:cNvPr id="39" name="Google Shape;39;p7"/>
            <p:cNvSpPr/>
            <p:nvPr/>
          </p:nvSpPr>
          <p:spPr>
            <a:xfrm>
              <a:off x="50" y="4911898"/>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7"/>
            <p:cNvSpPr/>
            <p:nvPr/>
          </p:nvSpPr>
          <p:spPr>
            <a:xfrm>
              <a:off x="50" y="-2"/>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 name="Google Shape;41;p7"/>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2" name="Google Shape;42;p7"/>
          <p:cNvSpPr txBox="1">
            <a:spLocks noGrp="1"/>
          </p:cNvSpPr>
          <p:nvPr>
            <p:ph type="body" idx="1"/>
          </p:nvPr>
        </p:nvSpPr>
        <p:spPr>
          <a:xfrm>
            <a:off x="713225" y="1716225"/>
            <a:ext cx="4319700" cy="22422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Font typeface="Prompt"/>
              <a:buChar char="■"/>
              <a:defRPr/>
            </a:lvl1pPr>
            <a:lvl2pPr marL="914400" lvl="1" indent="-317500" rtl="0">
              <a:lnSpc>
                <a:spcPct val="100000"/>
              </a:lnSpc>
              <a:spcBef>
                <a:spcPts val="0"/>
              </a:spcBef>
              <a:spcAft>
                <a:spcPts val="0"/>
              </a:spcAft>
              <a:buSzPts val="1400"/>
              <a:buFont typeface="Prompt"/>
              <a:buChar char="○"/>
              <a:defRPr/>
            </a:lvl2pPr>
            <a:lvl3pPr marL="1371600" lvl="2" indent="-317500" rtl="0">
              <a:lnSpc>
                <a:spcPct val="100000"/>
              </a:lnSpc>
              <a:spcBef>
                <a:spcPts val="0"/>
              </a:spcBef>
              <a:spcAft>
                <a:spcPts val="0"/>
              </a:spcAft>
              <a:buSzPts val="1400"/>
              <a:buFont typeface="Prompt"/>
              <a:buChar char="■"/>
              <a:defRPr/>
            </a:lvl3pPr>
            <a:lvl4pPr marL="1828800" lvl="3" indent="-317500" rtl="0">
              <a:lnSpc>
                <a:spcPct val="100000"/>
              </a:lnSpc>
              <a:spcBef>
                <a:spcPts val="0"/>
              </a:spcBef>
              <a:spcAft>
                <a:spcPts val="0"/>
              </a:spcAft>
              <a:buSzPts val="1400"/>
              <a:buFont typeface="Prompt"/>
              <a:buChar char="●"/>
              <a:defRPr/>
            </a:lvl4pPr>
            <a:lvl5pPr marL="2286000" lvl="4" indent="-317500" rtl="0">
              <a:lnSpc>
                <a:spcPct val="100000"/>
              </a:lnSpc>
              <a:spcBef>
                <a:spcPts val="0"/>
              </a:spcBef>
              <a:spcAft>
                <a:spcPts val="0"/>
              </a:spcAft>
              <a:buSzPts val="1400"/>
              <a:buFont typeface="Prompt"/>
              <a:buChar char="○"/>
              <a:defRPr/>
            </a:lvl5pPr>
            <a:lvl6pPr marL="2743200" lvl="5" indent="-317500" rtl="0">
              <a:lnSpc>
                <a:spcPct val="100000"/>
              </a:lnSpc>
              <a:spcBef>
                <a:spcPts val="0"/>
              </a:spcBef>
              <a:spcAft>
                <a:spcPts val="0"/>
              </a:spcAft>
              <a:buSzPts val="1400"/>
              <a:buFont typeface="Prompt"/>
              <a:buChar char="■"/>
              <a:defRPr/>
            </a:lvl6pPr>
            <a:lvl7pPr marL="3200400" lvl="6" indent="-317500" rtl="0">
              <a:lnSpc>
                <a:spcPct val="100000"/>
              </a:lnSpc>
              <a:spcBef>
                <a:spcPts val="0"/>
              </a:spcBef>
              <a:spcAft>
                <a:spcPts val="0"/>
              </a:spcAft>
              <a:buSzPts val="1400"/>
              <a:buFont typeface="Prompt"/>
              <a:buChar char="●"/>
              <a:defRPr/>
            </a:lvl7pPr>
            <a:lvl8pPr marL="3657600" lvl="7" indent="-317500" rtl="0">
              <a:lnSpc>
                <a:spcPct val="100000"/>
              </a:lnSpc>
              <a:spcBef>
                <a:spcPts val="0"/>
              </a:spcBef>
              <a:spcAft>
                <a:spcPts val="0"/>
              </a:spcAft>
              <a:buSzPts val="1400"/>
              <a:buFont typeface="Prompt"/>
              <a:buChar char="○"/>
              <a:defRPr/>
            </a:lvl8pPr>
            <a:lvl9pPr marL="4114800" lvl="8" indent="-317500" rtl="0">
              <a:lnSpc>
                <a:spcPct val="100000"/>
              </a:lnSpc>
              <a:spcBef>
                <a:spcPts val="0"/>
              </a:spcBef>
              <a:spcAft>
                <a:spcPts val="0"/>
              </a:spcAft>
              <a:buSzPts val="1400"/>
              <a:buFont typeface="Prompt"/>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61"/>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62"/>
        <p:cNvGrpSpPr/>
        <p:nvPr/>
      </p:nvGrpSpPr>
      <p:grpSpPr>
        <a:xfrm>
          <a:off x="0" y="0"/>
          <a:ext cx="0" cy="0"/>
          <a:chOff x="0" y="0"/>
          <a:chExt cx="0" cy="0"/>
        </a:xfrm>
      </p:grpSpPr>
      <p:sp>
        <p:nvSpPr>
          <p:cNvPr id="63" name="Google Shape;63;p13"/>
          <p:cNvSpPr/>
          <p:nvPr/>
        </p:nvSpPr>
        <p:spPr>
          <a:xfrm>
            <a:off x="50" y="4911898"/>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13"/>
          <p:cNvSpPr txBox="1">
            <a:spLocks noGrp="1"/>
          </p:cNvSpPr>
          <p:nvPr>
            <p:ph type="title" hasCustomPrompt="1"/>
          </p:nvPr>
        </p:nvSpPr>
        <p:spPr>
          <a:xfrm>
            <a:off x="713226" y="1974275"/>
            <a:ext cx="696300" cy="443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000"/>
              <a:buFont typeface="Space Mono"/>
              <a:buNone/>
              <a:defRPr sz="3000" b="1">
                <a:latin typeface="Space Mono"/>
                <a:ea typeface="Space Mono"/>
                <a:cs typeface="Space Mono"/>
                <a:sym typeface="Space Mono"/>
              </a:defRPr>
            </a:lvl2pPr>
            <a:lvl3pPr lvl="2" rtl="0">
              <a:spcBef>
                <a:spcPts val="0"/>
              </a:spcBef>
              <a:spcAft>
                <a:spcPts val="0"/>
              </a:spcAft>
              <a:buSzPts val="3000"/>
              <a:buFont typeface="Space Mono"/>
              <a:buNone/>
              <a:defRPr sz="3000" b="1">
                <a:latin typeface="Space Mono"/>
                <a:ea typeface="Space Mono"/>
                <a:cs typeface="Space Mono"/>
                <a:sym typeface="Space Mono"/>
              </a:defRPr>
            </a:lvl3pPr>
            <a:lvl4pPr lvl="3" rtl="0">
              <a:spcBef>
                <a:spcPts val="0"/>
              </a:spcBef>
              <a:spcAft>
                <a:spcPts val="0"/>
              </a:spcAft>
              <a:buSzPts val="3000"/>
              <a:buFont typeface="Space Mono"/>
              <a:buNone/>
              <a:defRPr sz="3000" b="1">
                <a:latin typeface="Space Mono"/>
                <a:ea typeface="Space Mono"/>
                <a:cs typeface="Space Mono"/>
                <a:sym typeface="Space Mono"/>
              </a:defRPr>
            </a:lvl4pPr>
            <a:lvl5pPr lvl="4" rtl="0">
              <a:spcBef>
                <a:spcPts val="0"/>
              </a:spcBef>
              <a:spcAft>
                <a:spcPts val="0"/>
              </a:spcAft>
              <a:buSzPts val="3000"/>
              <a:buFont typeface="Space Mono"/>
              <a:buNone/>
              <a:defRPr sz="3000" b="1">
                <a:latin typeface="Space Mono"/>
                <a:ea typeface="Space Mono"/>
                <a:cs typeface="Space Mono"/>
                <a:sym typeface="Space Mono"/>
              </a:defRPr>
            </a:lvl5pPr>
            <a:lvl6pPr lvl="5" rtl="0">
              <a:spcBef>
                <a:spcPts val="0"/>
              </a:spcBef>
              <a:spcAft>
                <a:spcPts val="0"/>
              </a:spcAft>
              <a:buSzPts val="3000"/>
              <a:buFont typeface="Space Mono"/>
              <a:buNone/>
              <a:defRPr sz="3000" b="1">
                <a:latin typeface="Space Mono"/>
                <a:ea typeface="Space Mono"/>
                <a:cs typeface="Space Mono"/>
                <a:sym typeface="Space Mono"/>
              </a:defRPr>
            </a:lvl6pPr>
            <a:lvl7pPr lvl="6" rtl="0">
              <a:spcBef>
                <a:spcPts val="0"/>
              </a:spcBef>
              <a:spcAft>
                <a:spcPts val="0"/>
              </a:spcAft>
              <a:buSzPts val="3000"/>
              <a:buFont typeface="Space Mono"/>
              <a:buNone/>
              <a:defRPr sz="3000" b="1">
                <a:latin typeface="Space Mono"/>
                <a:ea typeface="Space Mono"/>
                <a:cs typeface="Space Mono"/>
                <a:sym typeface="Space Mono"/>
              </a:defRPr>
            </a:lvl7pPr>
            <a:lvl8pPr lvl="7" rtl="0">
              <a:spcBef>
                <a:spcPts val="0"/>
              </a:spcBef>
              <a:spcAft>
                <a:spcPts val="0"/>
              </a:spcAft>
              <a:buSzPts val="3000"/>
              <a:buFont typeface="Space Mono"/>
              <a:buNone/>
              <a:defRPr sz="3000" b="1">
                <a:latin typeface="Space Mono"/>
                <a:ea typeface="Space Mono"/>
                <a:cs typeface="Space Mono"/>
                <a:sym typeface="Space Mono"/>
              </a:defRPr>
            </a:lvl8pPr>
            <a:lvl9pPr lvl="8" rtl="0">
              <a:spcBef>
                <a:spcPts val="0"/>
              </a:spcBef>
              <a:spcAft>
                <a:spcPts val="0"/>
              </a:spcAft>
              <a:buSzPts val="3000"/>
              <a:buFont typeface="Space Mono"/>
              <a:buNone/>
              <a:defRPr sz="3000" b="1">
                <a:latin typeface="Space Mono"/>
                <a:ea typeface="Space Mono"/>
                <a:cs typeface="Space Mono"/>
                <a:sym typeface="Space Mono"/>
              </a:defRPr>
            </a:lvl9pPr>
          </a:lstStyle>
          <a:p>
            <a:r>
              <a:t>xx%</a:t>
            </a:r>
          </a:p>
        </p:txBody>
      </p:sp>
      <p:sp>
        <p:nvSpPr>
          <p:cNvPr id="65" name="Google Shape;65;p13"/>
          <p:cNvSpPr txBox="1">
            <a:spLocks noGrp="1"/>
          </p:cNvSpPr>
          <p:nvPr>
            <p:ph type="title" idx="2" hasCustomPrompt="1"/>
          </p:nvPr>
        </p:nvSpPr>
        <p:spPr>
          <a:xfrm>
            <a:off x="713226" y="2522000"/>
            <a:ext cx="696300" cy="443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000"/>
              <a:buFont typeface="Space Mono"/>
              <a:buNone/>
              <a:defRPr sz="3000" b="1">
                <a:latin typeface="Space Mono"/>
                <a:ea typeface="Space Mono"/>
                <a:cs typeface="Space Mono"/>
                <a:sym typeface="Space Mono"/>
              </a:defRPr>
            </a:lvl2pPr>
            <a:lvl3pPr lvl="2" rtl="0">
              <a:spcBef>
                <a:spcPts val="0"/>
              </a:spcBef>
              <a:spcAft>
                <a:spcPts val="0"/>
              </a:spcAft>
              <a:buSzPts val="3000"/>
              <a:buFont typeface="Space Mono"/>
              <a:buNone/>
              <a:defRPr sz="3000" b="1">
                <a:latin typeface="Space Mono"/>
                <a:ea typeface="Space Mono"/>
                <a:cs typeface="Space Mono"/>
                <a:sym typeface="Space Mono"/>
              </a:defRPr>
            </a:lvl3pPr>
            <a:lvl4pPr lvl="3" rtl="0">
              <a:spcBef>
                <a:spcPts val="0"/>
              </a:spcBef>
              <a:spcAft>
                <a:spcPts val="0"/>
              </a:spcAft>
              <a:buSzPts val="3000"/>
              <a:buFont typeface="Space Mono"/>
              <a:buNone/>
              <a:defRPr sz="3000" b="1">
                <a:latin typeface="Space Mono"/>
                <a:ea typeface="Space Mono"/>
                <a:cs typeface="Space Mono"/>
                <a:sym typeface="Space Mono"/>
              </a:defRPr>
            </a:lvl4pPr>
            <a:lvl5pPr lvl="4" rtl="0">
              <a:spcBef>
                <a:spcPts val="0"/>
              </a:spcBef>
              <a:spcAft>
                <a:spcPts val="0"/>
              </a:spcAft>
              <a:buSzPts val="3000"/>
              <a:buFont typeface="Space Mono"/>
              <a:buNone/>
              <a:defRPr sz="3000" b="1">
                <a:latin typeface="Space Mono"/>
                <a:ea typeface="Space Mono"/>
                <a:cs typeface="Space Mono"/>
                <a:sym typeface="Space Mono"/>
              </a:defRPr>
            </a:lvl5pPr>
            <a:lvl6pPr lvl="5" rtl="0">
              <a:spcBef>
                <a:spcPts val="0"/>
              </a:spcBef>
              <a:spcAft>
                <a:spcPts val="0"/>
              </a:spcAft>
              <a:buSzPts val="3000"/>
              <a:buFont typeface="Space Mono"/>
              <a:buNone/>
              <a:defRPr sz="3000" b="1">
                <a:latin typeface="Space Mono"/>
                <a:ea typeface="Space Mono"/>
                <a:cs typeface="Space Mono"/>
                <a:sym typeface="Space Mono"/>
              </a:defRPr>
            </a:lvl6pPr>
            <a:lvl7pPr lvl="6" rtl="0">
              <a:spcBef>
                <a:spcPts val="0"/>
              </a:spcBef>
              <a:spcAft>
                <a:spcPts val="0"/>
              </a:spcAft>
              <a:buSzPts val="3000"/>
              <a:buFont typeface="Space Mono"/>
              <a:buNone/>
              <a:defRPr sz="3000" b="1">
                <a:latin typeface="Space Mono"/>
                <a:ea typeface="Space Mono"/>
                <a:cs typeface="Space Mono"/>
                <a:sym typeface="Space Mono"/>
              </a:defRPr>
            </a:lvl7pPr>
            <a:lvl8pPr lvl="7" rtl="0">
              <a:spcBef>
                <a:spcPts val="0"/>
              </a:spcBef>
              <a:spcAft>
                <a:spcPts val="0"/>
              </a:spcAft>
              <a:buSzPts val="3000"/>
              <a:buFont typeface="Space Mono"/>
              <a:buNone/>
              <a:defRPr sz="3000" b="1">
                <a:latin typeface="Space Mono"/>
                <a:ea typeface="Space Mono"/>
                <a:cs typeface="Space Mono"/>
                <a:sym typeface="Space Mono"/>
              </a:defRPr>
            </a:lvl8pPr>
            <a:lvl9pPr lvl="8" rtl="0">
              <a:spcBef>
                <a:spcPts val="0"/>
              </a:spcBef>
              <a:spcAft>
                <a:spcPts val="0"/>
              </a:spcAft>
              <a:buSzPts val="3000"/>
              <a:buFont typeface="Space Mono"/>
              <a:buNone/>
              <a:defRPr sz="3000" b="1">
                <a:latin typeface="Space Mono"/>
                <a:ea typeface="Space Mono"/>
                <a:cs typeface="Space Mono"/>
                <a:sym typeface="Space Mono"/>
              </a:defRPr>
            </a:lvl9pPr>
          </a:lstStyle>
          <a:p>
            <a:r>
              <a:t>xx%</a:t>
            </a:r>
          </a:p>
        </p:txBody>
      </p:sp>
      <p:sp>
        <p:nvSpPr>
          <p:cNvPr id="66" name="Google Shape;66;p13"/>
          <p:cNvSpPr txBox="1">
            <a:spLocks noGrp="1"/>
          </p:cNvSpPr>
          <p:nvPr>
            <p:ph type="title" idx="3" hasCustomPrompt="1"/>
          </p:nvPr>
        </p:nvSpPr>
        <p:spPr>
          <a:xfrm>
            <a:off x="713229" y="3617450"/>
            <a:ext cx="696300" cy="443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000"/>
              <a:buFont typeface="Space Mono"/>
              <a:buNone/>
              <a:defRPr sz="3000" b="1">
                <a:latin typeface="Space Mono"/>
                <a:ea typeface="Space Mono"/>
                <a:cs typeface="Space Mono"/>
                <a:sym typeface="Space Mono"/>
              </a:defRPr>
            </a:lvl2pPr>
            <a:lvl3pPr lvl="2" rtl="0">
              <a:spcBef>
                <a:spcPts val="0"/>
              </a:spcBef>
              <a:spcAft>
                <a:spcPts val="0"/>
              </a:spcAft>
              <a:buSzPts val="3000"/>
              <a:buFont typeface="Space Mono"/>
              <a:buNone/>
              <a:defRPr sz="3000" b="1">
                <a:latin typeface="Space Mono"/>
                <a:ea typeface="Space Mono"/>
                <a:cs typeface="Space Mono"/>
                <a:sym typeface="Space Mono"/>
              </a:defRPr>
            </a:lvl3pPr>
            <a:lvl4pPr lvl="3" rtl="0">
              <a:spcBef>
                <a:spcPts val="0"/>
              </a:spcBef>
              <a:spcAft>
                <a:spcPts val="0"/>
              </a:spcAft>
              <a:buSzPts val="3000"/>
              <a:buFont typeface="Space Mono"/>
              <a:buNone/>
              <a:defRPr sz="3000" b="1">
                <a:latin typeface="Space Mono"/>
                <a:ea typeface="Space Mono"/>
                <a:cs typeface="Space Mono"/>
                <a:sym typeface="Space Mono"/>
              </a:defRPr>
            </a:lvl4pPr>
            <a:lvl5pPr lvl="4" rtl="0">
              <a:spcBef>
                <a:spcPts val="0"/>
              </a:spcBef>
              <a:spcAft>
                <a:spcPts val="0"/>
              </a:spcAft>
              <a:buSzPts val="3000"/>
              <a:buFont typeface="Space Mono"/>
              <a:buNone/>
              <a:defRPr sz="3000" b="1">
                <a:latin typeface="Space Mono"/>
                <a:ea typeface="Space Mono"/>
                <a:cs typeface="Space Mono"/>
                <a:sym typeface="Space Mono"/>
              </a:defRPr>
            </a:lvl5pPr>
            <a:lvl6pPr lvl="5" rtl="0">
              <a:spcBef>
                <a:spcPts val="0"/>
              </a:spcBef>
              <a:spcAft>
                <a:spcPts val="0"/>
              </a:spcAft>
              <a:buSzPts val="3000"/>
              <a:buFont typeface="Space Mono"/>
              <a:buNone/>
              <a:defRPr sz="3000" b="1">
                <a:latin typeface="Space Mono"/>
                <a:ea typeface="Space Mono"/>
                <a:cs typeface="Space Mono"/>
                <a:sym typeface="Space Mono"/>
              </a:defRPr>
            </a:lvl6pPr>
            <a:lvl7pPr lvl="6" rtl="0">
              <a:spcBef>
                <a:spcPts val="0"/>
              </a:spcBef>
              <a:spcAft>
                <a:spcPts val="0"/>
              </a:spcAft>
              <a:buSzPts val="3000"/>
              <a:buFont typeface="Space Mono"/>
              <a:buNone/>
              <a:defRPr sz="3000" b="1">
                <a:latin typeface="Space Mono"/>
                <a:ea typeface="Space Mono"/>
                <a:cs typeface="Space Mono"/>
                <a:sym typeface="Space Mono"/>
              </a:defRPr>
            </a:lvl7pPr>
            <a:lvl8pPr lvl="7" rtl="0">
              <a:spcBef>
                <a:spcPts val="0"/>
              </a:spcBef>
              <a:spcAft>
                <a:spcPts val="0"/>
              </a:spcAft>
              <a:buSzPts val="3000"/>
              <a:buFont typeface="Space Mono"/>
              <a:buNone/>
              <a:defRPr sz="3000" b="1">
                <a:latin typeface="Space Mono"/>
                <a:ea typeface="Space Mono"/>
                <a:cs typeface="Space Mono"/>
                <a:sym typeface="Space Mono"/>
              </a:defRPr>
            </a:lvl8pPr>
            <a:lvl9pPr lvl="8" rtl="0">
              <a:spcBef>
                <a:spcPts val="0"/>
              </a:spcBef>
              <a:spcAft>
                <a:spcPts val="0"/>
              </a:spcAft>
              <a:buSzPts val="3000"/>
              <a:buFont typeface="Space Mono"/>
              <a:buNone/>
              <a:defRPr sz="3000" b="1">
                <a:latin typeface="Space Mono"/>
                <a:ea typeface="Space Mono"/>
                <a:cs typeface="Space Mono"/>
                <a:sym typeface="Space Mono"/>
              </a:defRPr>
            </a:lvl9pPr>
          </a:lstStyle>
          <a:p>
            <a:r>
              <a:t>xx%</a:t>
            </a:r>
          </a:p>
        </p:txBody>
      </p:sp>
      <p:sp>
        <p:nvSpPr>
          <p:cNvPr id="67" name="Google Shape;67;p13"/>
          <p:cNvSpPr txBox="1">
            <a:spLocks noGrp="1"/>
          </p:cNvSpPr>
          <p:nvPr>
            <p:ph type="title" idx="4" hasCustomPrompt="1"/>
          </p:nvPr>
        </p:nvSpPr>
        <p:spPr>
          <a:xfrm>
            <a:off x="713225" y="4165175"/>
            <a:ext cx="696300" cy="443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000"/>
              <a:buFont typeface="Space Mono"/>
              <a:buNone/>
              <a:defRPr sz="3000" b="1">
                <a:latin typeface="Space Mono"/>
                <a:ea typeface="Space Mono"/>
                <a:cs typeface="Space Mono"/>
                <a:sym typeface="Space Mono"/>
              </a:defRPr>
            </a:lvl2pPr>
            <a:lvl3pPr lvl="2" rtl="0">
              <a:spcBef>
                <a:spcPts val="0"/>
              </a:spcBef>
              <a:spcAft>
                <a:spcPts val="0"/>
              </a:spcAft>
              <a:buSzPts val="3000"/>
              <a:buFont typeface="Space Mono"/>
              <a:buNone/>
              <a:defRPr sz="3000" b="1">
                <a:latin typeface="Space Mono"/>
                <a:ea typeface="Space Mono"/>
                <a:cs typeface="Space Mono"/>
                <a:sym typeface="Space Mono"/>
              </a:defRPr>
            </a:lvl3pPr>
            <a:lvl4pPr lvl="3" rtl="0">
              <a:spcBef>
                <a:spcPts val="0"/>
              </a:spcBef>
              <a:spcAft>
                <a:spcPts val="0"/>
              </a:spcAft>
              <a:buSzPts val="3000"/>
              <a:buFont typeface="Space Mono"/>
              <a:buNone/>
              <a:defRPr sz="3000" b="1">
                <a:latin typeface="Space Mono"/>
                <a:ea typeface="Space Mono"/>
                <a:cs typeface="Space Mono"/>
                <a:sym typeface="Space Mono"/>
              </a:defRPr>
            </a:lvl4pPr>
            <a:lvl5pPr lvl="4" rtl="0">
              <a:spcBef>
                <a:spcPts val="0"/>
              </a:spcBef>
              <a:spcAft>
                <a:spcPts val="0"/>
              </a:spcAft>
              <a:buSzPts val="3000"/>
              <a:buFont typeface="Space Mono"/>
              <a:buNone/>
              <a:defRPr sz="3000" b="1">
                <a:latin typeface="Space Mono"/>
                <a:ea typeface="Space Mono"/>
                <a:cs typeface="Space Mono"/>
                <a:sym typeface="Space Mono"/>
              </a:defRPr>
            </a:lvl5pPr>
            <a:lvl6pPr lvl="5" rtl="0">
              <a:spcBef>
                <a:spcPts val="0"/>
              </a:spcBef>
              <a:spcAft>
                <a:spcPts val="0"/>
              </a:spcAft>
              <a:buSzPts val="3000"/>
              <a:buFont typeface="Space Mono"/>
              <a:buNone/>
              <a:defRPr sz="3000" b="1">
                <a:latin typeface="Space Mono"/>
                <a:ea typeface="Space Mono"/>
                <a:cs typeface="Space Mono"/>
                <a:sym typeface="Space Mono"/>
              </a:defRPr>
            </a:lvl6pPr>
            <a:lvl7pPr lvl="6" rtl="0">
              <a:spcBef>
                <a:spcPts val="0"/>
              </a:spcBef>
              <a:spcAft>
                <a:spcPts val="0"/>
              </a:spcAft>
              <a:buSzPts val="3000"/>
              <a:buFont typeface="Space Mono"/>
              <a:buNone/>
              <a:defRPr sz="3000" b="1">
                <a:latin typeface="Space Mono"/>
                <a:ea typeface="Space Mono"/>
                <a:cs typeface="Space Mono"/>
                <a:sym typeface="Space Mono"/>
              </a:defRPr>
            </a:lvl7pPr>
            <a:lvl8pPr lvl="7" rtl="0">
              <a:spcBef>
                <a:spcPts val="0"/>
              </a:spcBef>
              <a:spcAft>
                <a:spcPts val="0"/>
              </a:spcAft>
              <a:buSzPts val="3000"/>
              <a:buFont typeface="Space Mono"/>
              <a:buNone/>
              <a:defRPr sz="3000" b="1">
                <a:latin typeface="Space Mono"/>
                <a:ea typeface="Space Mono"/>
                <a:cs typeface="Space Mono"/>
                <a:sym typeface="Space Mono"/>
              </a:defRPr>
            </a:lvl8pPr>
            <a:lvl9pPr lvl="8" rtl="0">
              <a:spcBef>
                <a:spcPts val="0"/>
              </a:spcBef>
              <a:spcAft>
                <a:spcPts val="0"/>
              </a:spcAft>
              <a:buSzPts val="3000"/>
              <a:buFont typeface="Space Mono"/>
              <a:buNone/>
              <a:defRPr sz="3000" b="1">
                <a:latin typeface="Space Mono"/>
                <a:ea typeface="Space Mono"/>
                <a:cs typeface="Space Mono"/>
                <a:sym typeface="Space Mono"/>
              </a:defRPr>
            </a:lvl9pPr>
          </a:lstStyle>
          <a:p>
            <a:r>
              <a:t>xx%</a:t>
            </a:r>
          </a:p>
        </p:txBody>
      </p:sp>
      <p:sp>
        <p:nvSpPr>
          <p:cNvPr id="68" name="Google Shape;68;p13"/>
          <p:cNvSpPr txBox="1">
            <a:spLocks noGrp="1"/>
          </p:cNvSpPr>
          <p:nvPr>
            <p:ph type="subTitle" idx="1"/>
          </p:nvPr>
        </p:nvSpPr>
        <p:spPr>
          <a:xfrm>
            <a:off x="1485725" y="3617485"/>
            <a:ext cx="3204300" cy="4434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2200"/>
              <a:buFont typeface="Space Mono"/>
              <a:buNone/>
              <a:defRPr sz="2000">
                <a:latin typeface="Space Mono"/>
                <a:ea typeface="Space Mono"/>
                <a:cs typeface="Space Mono"/>
                <a:sym typeface="Space Mono"/>
              </a:defRPr>
            </a:lvl1pPr>
            <a:lvl2pPr lvl="1"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2pPr>
            <a:lvl3pPr lvl="2"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3pPr>
            <a:lvl4pPr lvl="3"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4pPr>
            <a:lvl5pPr lvl="4"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5pPr>
            <a:lvl6pPr lvl="5"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6pPr>
            <a:lvl7pPr lvl="6"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7pPr>
            <a:lvl8pPr lvl="7"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8pPr>
            <a:lvl9pPr lvl="8"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9pPr>
          </a:lstStyle>
          <a:p>
            <a:endParaRPr/>
          </a:p>
        </p:txBody>
      </p:sp>
      <p:sp>
        <p:nvSpPr>
          <p:cNvPr id="69" name="Google Shape;69;p13"/>
          <p:cNvSpPr txBox="1">
            <a:spLocks noGrp="1"/>
          </p:cNvSpPr>
          <p:nvPr>
            <p:ph type="subTitle" idx="5"/>
          </p:nvPr>
        </p:nvSpPr>
        <p:spPr>
          <a:xfrm>
            <a:off x="1485725" y="4165219"/>
            <a:ext cx="3204300" cy="4434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2200"/>
              <a:buFont typeface="Space Mono"/>
              <a:buNone/>
              <a:defRPr sz="2000">
                <a:latin typeface="Space Mono"/>
                <a:ea typeface="Space Mono"/>
                <a:cs typeface="Space Mono"/>
                <a:sym typeface="Space Mono"/>
              </a:defRPr>
            </a:lvl1pPr>
            <a:lvl2pPr lvl="1"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2pPr>
            <a:lvl3pPr lvl="2"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3pPr>
            <a:lvl4pPr lvl="3"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4pPr>
            <a:lvl5pPr lvl="4"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5pPr>
            <a:lvl6pPr lvl="5"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6pPr>
            <a:lvl7pPr lvl="6"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7pPr>
            <a:lvl8pPr lvl="7"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8pPr>
            <a:lvl9pPr lvl="8"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9pPr>
          </a:lstStyle>
          <a:p>
            <a:endParaRPr/>
          </a:p>
        </p:txBody>
      </p:sp>
      <p:sp>
        <p:nvSpPr>
          <p:cNvPr id="70" name="Google Shape;70;p13"/>
          <p:cNvSpPr txBox="1">
            <a:spLocks noGrp="1"/>
          </p:cNvSpPr>
          <p:nvPr>
            <p:ph type="subTitle" idx="6"/>
          </p:nvPr>
        </p:nvSpPr>
        <p:spPr>
          <a:xfrm>
            <a:off x="4766225" y="3617470"/>
            <a:ext cx="3664800" cy="4434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1" name="Google Shape;71;p13"/>
          <p:cNvSpPr txBox="1">
            <a:spLocks noGrp="1"/>
          </p:cNvSpPr>
          <p:nvPr>
            <p:ph type="subTitle" idx="7"/>
          </p:nvPr>
        </p:nvSpPr>
        <p:spPr>
          <a:xfrm>
            <a:off x="4766225" y="4165200"/>
            <a:ext cx="3664800" cy="4434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2" name="Google Shape;72;p13"/>
          <p:cNvSpPr txBox="1">
            <a:spLocks noGrp="1"/>
          </p:cNvSpPr>
          <p:nvPr>
            <p:ph type="subTitle" idx="8"/>
          </p:nvPr>
        </p:nvSpPr>
        <p:spPr>
          <a:xfrm>
            <a:off x="1485725" y="1974284"/>
            <a:ext cx="3204300" cy="4434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2200"/>
              <a:buFont typeface="Space Mono"/>
              <a:buNone/>
              <a:defRPr sz="2000">
                <a:latin typeface="Space Mono"/>
                <a:ea typeface="Space Mono"/>
                <a:cs typeface="Space Mono"/>
                <a:sym typeface="Space Mono"/>
              </a:defRPr>
            </a:lvl1pPr>
            <a:lvl2pPr lvl="1"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2pPr>
            <a:lvl3pPr lvl="2"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3pPr>
            <a:lvl4pPr lvl="3"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4pPr>
            <a:lvl5pPr lvl="4"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5pPr>
            <a:lvl6pPr lvl="5"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6pPr>
            <a:lvl7pPr lvl="6"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7pPr>
            <a:lvl8pPr lvl="7"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8pPr>
            <a:lvl9pPr lvl="8"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9pPr>
          </a:lstStyle>
          <a:p>
            <a:endParaRPr/>
          </a:p>
        </p:txBody>
      </p:sp>
      <p:sp>
        <p:nvSpPr>
          <p:cNvPr id="73" name="Google Shape;73;p13"/>
          <p:cNvSpPr txBox="1">
            <a:spLocks noGrp="1"/>
          </p:cNvSpPr>
          <p:nvPr>
            <p:ph type="subTitle" idx="9"/>
          </p:nvPr>
        </p:nvSpPr>
        <p:spPr>
          <a:xfrm>
            <a:off x="1485725" y="2522018"/>
            <a:ext cx="3204300" cy="4434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2200"/>
              <a:buFont typeface="Space Mono"/>
              <a:buNone/>
              <a:defRPr sz="2000">
                <a:latin typeface="Space Mono"/>
                <a:ea typeface="Space Mono"/>
                <a:cs typeface="Space Mono"/>
                <a:sym typeface="Space Mono"/>
              </a:defRPr>
            </a:lvl1pPr>
            <a:lvl2pPr lvl="1"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2pPr>
            <a:lvl3pPr lvl="2"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3pPr>
            <a:lvl4pPr lvl="3"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4pPr>
            <a:lvl5pPr lvl="4"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5pPr>
            <a:lvl6pPr lvl="5"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6pPr>
            <a:lvl7pPr lvl="6"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7pPr>
            <a:lvl8pPr lvl="7"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8pPr>
            <a:lvl9pPr lvl="8"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9pPr>
          </a:lstStyle>
          <a:p>
            <a:endParaRPr/>
          </a:p>
        </p:txBody>
      </p:sp>
      <p:sp>
        <p:nvSpPr>
          <p:cNvPr id="74" name="Google Shape;74;p13"/>
          <p:cNvSpPr txBox="1">
            <a:spLocks noGrp="1"/>
          </p:cNvSpPr>
          <p:nvPr>
            <p:ph type="subTitle" idx="13"/>
          </p:nvPr>
        </p:nvSpPr>
        <p:spPr>
          <a:xfrm>
            <a:off x="4766225" y="1974280"/>
            <a:ext cx="3664800" cy="4434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5" name="Google Shape;75;p13"/>
          <p:cNvSpPr txBox="1">
            <a:spLocks noGrp="1"/>
          </p:cNvSpPr>
          <p:nvPr>
            <p:ph type="subTitle" idx="14"/>
          </p:nvPr>
        </p:nvSpPr>
        <p:spPr>
          <a:xfrm>
            <a:off x="4766225" y="2522010"/>
            <a:ext cx="3664800" cy="4434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6" name="Google Shape;76;p13"/>
          <p:cNvSpPr txBox="1">
            <a:spLocks noGrp="1"/>
          </p:cNvSpPr>
          <p:nvPr>
            <p:ph type="title" idx="15" hasCustomPrompt="1"/>
          </p:nvPr>
        </p:nvSpPr>
        <p:spPr>
          <a:xfrm>
            <a:off x="713226" y="1426550"/>
            <a:ext cx="696300" cy="443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000"/>
              <a:buFont typeface="Space Mono"/>
              <a:buNone/>
              <a:defRPr sz="3000" b="1">
                <a:latin typeface="Space Mono"/>
                <a:ea typeface="Space Mono"/>
                <a:cs typeface="Space Mono"/>
                <a:sym typeface="Space Mono"/>
              </a:defRPr>
            </a:lvl2pPr>
            <a:lvl3pPr lvl="2" rtl="0">
              <a:spcBef>
                <a:spcPts val="0"/>
              </a:spcBef>
              <a:spcAft>
                <a:spcPts val="0"/>
              </a:spcAft>
              <a:buSzPts val="3000"/>
              <a:buFont typeface="Space Mono"/>
              <a:buNone/>
              <a:defRPr sz="3000" b="1">
                <a:latin typeface="Space Mono"/>
                <a:ea typeface="Space Mono"/>
                <a:cs typeface="Space Mono"/>
                <a:sym typeface="Space Mono"/>
              </a:defRPr>
            </a:lvl3pPr>
            <a:lvl4pPr lvl="3" rtl="0">
              <a:spcBef>
                <a:spcPts val="0"/>
              </a:spcBef>
              <a:spcAft>
                <a:spcPts val="0"/>
              </a:spcAft>
              <a:buSzPts val="3000"/>
              <a:buFont typeface="Space Mono"/>
              <a:buNone/>
              <a:defRPr sz="3000" b="1">
                <a:latin typeface="Space Mono"/>
                <a:ea typeface="Space Mono"/>
                <a:cs typeface="Space Mono"/>
                <a:sym typeface="Space Mono"/>
              </a:defRPr>
            </a:lvl4pPr>
            <a:lvl5pPr lvl="4" rtl="0">
              <a:spcBef>
                <a:spcPts val="0"/>
              </a:spcBef>
              <a:spcAft>
                <a:spcPts val="0"/>
              </a:spcAft>
              <a:buSzPts val="3000"/>
              <a:buFont typeface="Space Mono"/>
              <a:buNone/>
              <a:defRPr sz="3000" b="1">
                <a:latin typeface="Space Mono"/>
                <a:ea typeface="Space Mono"/>
                <a:cs typeface="Space Mono"/>
                <a:sym typeface="Space Mono"/>
              </a:defRPr>
            </a:lvl5pPr>
            <a:lvl6pPr lvl="5" rtl="0">
              <a:spcBef>
                <a:spcPts val="0"/>
              </a:spcBef>
              <a:spcAft>
                <a:spcPts val="0"/>
              </a:spcAft>
              <a:buSzPts val="3000"/>
              <a:buFont typeface="Space Mono"/>
              <a:buNone/>
              <a:defRPr sz="3000" b="1">
                <a:latin typeface="Space Mono"/>
                <a:ea typeface="Space Mono"/>
                <a:cs typeface="Space Mono"/>
                <a:sym typeface="Space Mono"/>
              </a:defRPr>
            </a:lvl6pPr>
            <a:lvl7pPr lvl="6" rtl="0">
              <a:spcBef>
                <a:spcPts val="0"/>
              </a:spcBef>
              <a:spcAft>
                <a:spcPts val="0"/>
              </a:spcAft>
              <a:buSzPts val="3000"/>
              <a:buFont typeface="Space Mono"/>
              <a:buNone/>
              <a:defRPr sz="3000" b="1">
                <a:latin typeface="Space Mono"/>
                <a:ea typeface="Space Mono"/>
                <a:cs typeface="Space Mono"/>
                <a:sym typeface="Space Mono"/>
              </a:defRPr>
            </a:lvl7pPr>
            <a:lvl8pPr lvl="7" rtl="0">
              <a:spcBef>
                <a:spcPts val="0"/>
              </a:spcBef>
              <a:spcAft>
                <a:spcPts val="0"/>
              </a:spcAft>
              <a:buSzPts val="3000"/>
              <a:buFont typeface="Space Mono"/>
              <a:buNone/>
              <a:defRPr sz="3000" b="1">
                <a:latin typeface="Space Mono"/>
                <a:ea typeface="Space Mono"/>
                <a:cs typeface="Space Mono"/>
                <a:sym typeface="Space Mono"/>
              </a:defRPr>
            </a:lvl8pPr>
            <a:lvl9pPr lvl="8" rtl="0">
              <a:spcBef>
                <a:spcPts val="0"/>
              </a:spcBef>
              <a:spcAft>
                <a:spcPts val="0"/>
              </a:spcAft>
              <a:buSzPts val="3000"/>
              <a:buFont typeface="Space Mono"/>
              <a:buNone/>
              <a:defRPr sz="3000" b="1">
                <a:latin typeface="Space Mono"/>
                <a:ea typeface="Space Mono"/>
                <a:cs typeface="Space Mono"/>
                <a:sym typeface="Space Mono"/>
              </a:defRPr>
            </a:lvl9pPr>
          </a:lstStyle>
          <a:p>
            <a:r>
              <a:t>xx%</a:t>
            </a:r>
          </a:p>
        </p:txBody>
      </p:sp>
      <p:sp>
        <p:nvSpPr>
          <p:cNvPr id="77" name="Google Shape;77;p13"/>
          <p:cNvSpPr txBox="1">
            <a:spLocks noGrp="1"/>
          </p:cNvSpPr>
          <p:nvPr>
            <p:ph type="title" idx="16" hasCustomPrompt="1"/>
          </p:nvPr>
        </p:nvSpPr>
        <p:spPr>
          <a:xfrm>
            <a:off x="713226" y="3069725"/>
            <a:ext cx="696300" cy="443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000"/>
              <a:buFont typeface="Space Mono"/>
              <a:buNone/>
              <a:defRPr sz="3000" b="1">
                <a:latin typeface="Space Mono"/>
                <a:ea typeface="Space Mono"/>
                <a:cs typeface="Space Mono"/>
                <a:sym typeface="Space Mono"/>
              </a:defRPr>
            </a:lvl2pPr>
            <a:lvl3pPr lvl="2" rtl="0">
              <a:spcBef>
                <a:spcPts val="0"/>
              </a:spcBef>
              <a:spcAft>
                <a:spcPts val="0"/>
              </a:spcAft>
              <a:buSzPts val="3000"/>
              <a:buFont typeface="Space Mono"/>
              <a:buNone/>
              <a:defRPr sz="3000" b="1">
                <a:latin typeface="Space Mono"/>
                <a:ea typeface="Space Mono"/>
                <a:cs typeface="Space Mono"/>
                <a:sym typeface="Space Mono"/>
              </a:defRPr>
            </a:lvl3pPr>
            <a:lvl4pPr lvl="3" rtl="0">
              <a:spcBef>
                <a:spcPts val="0"/>
              </a:spcBef>
              <a:spcAft>
                <a:spcPts val="0"/>
              </a:spcAft>
              <a:buSzPts val="3000"/>
              <a:buFont typeface="Space Mono"/>
              <a:buNone/>
              <a:defRPr sz="3000" b="1">
                <a:latin typeface="Space Mono"/>
                <a:ea typeface="Space Mono"/>
                <a:cs typeface="Space Mono"/>
                <a:sym typeface="Space Mono"/>
              </a:defRPr>
            </a:lvl4pPr>
            <a:lvl5pPr lvl="4" rtl="0">
              <a:spcBef>
                <a:spcPts val="0"/>
              </a:spcBef>
              <a:spcAft>
                <a:spcPts val="0"/>
              </a:spcAft>
              <a:buSzPts val="3000"/>
              <a:buFont typeface="Space Mono"/>
              <a:buNone/>
              <a:defRPr sz="3000" b="1">
                <a:latin typeface="Space Mono"/>
                <a:ea typeface="Space Mono"/>
                <a:cs typeface="Space Mono"/>
                <a:sym typeface="Space Mono"/>
              </a:defRPr>
            </a:lvl5pPr>
            <a:lvl6pPr lvl="5" rtl="0">
              <a:spcBef>
                <a:spcPts val="0"/>
              </a:spcBef>
              <a:spcAft>
                <a:spcPts val="0"/>
              </a:spcAft>
              <a:buSzPts val="3000"/>
              <a:buFont typeface="Space Mono"/>
              <a:buNone/>
              <a:defRPr sz="3000" b="1">
                <a:latin typeface="Space Mono"/>
                <a:ea typeface="Space Mono"/>
                <a:cs typeface="Space Mono"/>
                <a:sym typeface="Space Mono"/>
              </a:defRPr>
            </a:lvl6pPr>
            <a:lvl7pPr lvl="6" rtl="0">
              <a:spcBef>
                <a:spcPts val="0"/>
              </a:spcBef>
              <a:spcAft>
                <a:spcPts val="0"/>
              </a:spcAft>
              <a:buSzPts val="3000"/>
              <a:buFont typeface="Space Mono"/>
              <a:buNone/>
              <a:defRPr sz="3000" b="1">
                <a:latin typeface="Space Mono"/>
                <a:ea typeface="Space Mono"/>
                <a:cs typeface="Space Mono"/>
                <a:sym typeface="Space Mono"/>
              </a:defRPr>
            </a:lvl7pPr>
            <a:lvl8pPr lvl="7" rtl="0">
              <a:spcBef>
                <a:spcPts val="0"/>
              </a:spcBef>
              <a:spcAft>
                <a:spcPts val="0"/>
              </a:spcAft>
              <a:buSzPts val="3000"/>
              <a:buFont typeface="Space Mono"/>
              <a:buNone/>
              <a:defRPr sz="3000" b="1">
                <a:latin typeface="Space Mono"/>
                <a:ea typeface="Space Mono"/>
                <a:cs typeface="Space Mono"/>
                <a:sym typeface="Space Mono"/>
              </a:defRPr>
            </a:lvl8pPr>
            <a:lvl9pPr lvl="8" rtl="0">
              <a:spcBef>
                <a:spcPts val="0"/>
              </a:spcBef>
              <a:spcAft>
                <a:spcPts val="0"/>
              </a:spcAft>
              <a:buSzPts val="3000"/>
              <a:buFont typeface="Space Mono"/>
              <a:buNone/>
              <a:defRPr sz="3000" b="1">
                <a:latin typeface="Space Mono"/>
                <a:ea typeface="Space Mono"/>
                <a:cs typeface="Space Mono"/>
                <a:sym typeface="Space Mono"/>
              </a:defRPr>
            </a:lvl9pPr>
          </a:lstStyle>
          <a:p>
            <a:r>
              <a:t>xx%</a:t>
            </a:r>
          </a:p>
        </p:txBody>
      </p:sp>
      <p:sp>
        <p:nvSpPr>
          <p:cNvPr id="78" name="Google Shape;78;p13"/>
          <p:cNvSpPr txBox="1">
            <a:spLocks noGrp="1"/>
          </p:cNvSpPr>
          <p:nvPr>
            <p:ph type="subTitle" idx="17"/>
          </p:nvPr>
        </p:nvSpPr>
        <p:spPr>
          <a:xfrm>
            <a:off x="1485725" y="3069751"/>
            <a:ext cx="3204300" cy="4434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2200"/>
              <a:buFont typeface="Space Mono"/>
              <a:buNone/>
              <a:defRPr sz="2000">
                <a:latin typeface="Space Mono"/>
                <a:ea typeface="Space Mono"/>
                <a:cs typeface="Space Mono"/>
                <a:sym typeface="Space Mono"/>
              </a:defRPr>
            </a:lvl1pPr>
            <a:lvl2pPr lvl="1"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2pPr>
            <a:lvl3pPr lvl="2"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3pPr>
            <a:lvl4pPr lvl="3"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4pPr>
            <a:lvl5pPr lvl="4"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5pPr>
            <a:lvl6pPr lvl="5"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6pPr>
            <a:lvl7pPr lvl="6"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7pPr>
            <a:lvl8pPr lvl="7"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8pPr>
            <a:lvl9pPr lvl="8"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9pPr>
          </a:lstStyle>
          <a:p>
            <a:endParaRPr/>
          </a:p>
        </p:txBody>
      </p:sp>
      <p:sp>
        <p:nvSpPr>
          <p:cNvPr id="79" name="Google Shape;79;p13"/>
          <p:cNvSpPr txBox="1">
            <a:spLocks noGrp="1"/>
          </p:cNvSpPr>
          <p:nvPr>
            <p:ph type="subTitle" idx="18"/>
          </p:nvPr>
        </p:nvSpPr>
        <p:spPr>
          <a:xfrm>
            <a:off x="4766225" y="3069740"/>
            <a:ext cx="3664800" cy="4434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0" name="Google Shape;80;p13"/>
          <p:cNvSpPr txBox="1">
            <a:spLocks noGrp="1"/>
          </p:cNvSpPr>
          <p:nvPr>
            <p:ph type="subTitle" idx="19"/>
          </p:nvPr>
        </p:nvSpPr>
        <p:spPr>
          <a:xfrm>
            <a:off x="1485725" y="1426550"/>
            <a:ext cx="3204300" cy="4434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2200"/>
              <a:buFont typeface="Space Mono"/>
              <a:buNone/>
              <a:defRPr sz="2000">
                <a:latin typeface="Space Mono"/>
                <a:ea typeface="Space Mono"/>
                <a:cs typeface="Space Mono"/>
                <a:sym typeface="Space Mono"/>
              </a:defRPr>
            </a:lvl1pPr>
            <a:lvl2pPr lvl="1"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2pPr>
            <a:lvl3pPr lvl="2"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3pPr>
            <a:lvl4pPr lvl="3"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4pPr>
            <a:lvl5pPr lvl="4"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5pPr>
            <a:lvl6pPr lvl="5"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6pPr>
            <a:lvl7pPr lvl="6"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7pPr>
            <a:lvl8pPr lvl="7"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8pPr>
            <a:lvl9pPr lvl="8"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9pPr>
          </a:lstStyle>
          <a:p>
            <a:endParaRPr/>
          </a:p>
        </p:txBody>
      </p:sp>
      <p:sp>
        <p:nvSpPr>
          <p:cNvPr id="81" name="Google Shape;81;p13"/>
          <p:cNvSpPr txBox="1">
            <a:spLocks noGrp="1"/>
          </p:cNvSpPr>
          <p:nvPr>
            <p:ph type="subTitle" idx="20"/>
          </p:nvPr>
        </p:nvSpPr>
        <p:spPr>
          <a:xfrm>
            <a:off x="4766225" y="1426550"/>
            <a:ext cx="3664800" cy="4434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2" name="Google Shape;82;p13"/>
          <p:cNvSpPr txBox="1">
            <a:spLocks noGrp="1"/>
          </p:cNvSpPr>
          <p:nvPr>
            <p:ph type="title" idx="21"/>
          </p:nvPr>
        </p:nvSpPr>
        <p:spPr>
          <a:xfrm>
            <a:off x="713225" y="539500"/>
            <a:ext cx="7717500" cy="6129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5">
  <p:cSld name="CUSTOM_9_1_1_1_1">
    <p:spTree>
      <p:nvGrpSpPr>
        <p:cNvPr id="1" name="Shape 109"/>
        <p:cNvGrpSpPr/>
        <p:nvPr/>
      </p:nvGrpSpPr>
      <p:grpSpPr>
        <a:xfrm>
          <a:off x="0" y="0"/>
          <a:ext cx="0" cy="0"/>
          <a:chOff x="0" y="0"/>
          <a:chExt cx="0" cy="0"/>
        </a:xfrm>
      </p:grpSpPr>
      <p:sp>
        <p:nvSpPr>
          <p:cNvPr id="110" name="Google Shape;110;p20"/>
          <p:cNvSpPr txBox="1">
            <a:spLocks noGrp="1"/>
          </p:cNvSpPr>
          <p:nvPr>
            <p:ph type="title"/>
          </p:nvPr>
        </p:nvSpPr>
        <p:spPr>
          <a:xfrm>
            <a:off x="713225" y="539500"/>
            <a:ext cx="7717500" cy="6129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1" name="Google Shape;111;p20"/>
          <p:cNvSpPr/>
          <p:nvPr/>
        </p:nvSpPr>
        <p:spPr>
          <a:xfrm>
            <a:off x="50" y="4911898"/>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2">
  <p:cSld name="CUSTOM_1_1_1">
    <p:spTree>
      <p:nvGrpSpPr>
        <p:cNvPr id="1" name="Shape 147"/>
        <p:cNvGrpSpPr/>
        <p:nvPr/>
      </p:nvGrpSpPr>
      <p:grpSpPr>
        <a:xfrm>
          <a:off x="0" y="0"/>
          <a:ext cx="0" cy="0"/>
          <a:chOff x="0" y="0"/>
          <a:chExt cx="0" cy="0"/>
        </a:xfrm>
      </p:grpSpPr>
      <p:sp>
        <p:nvSpPr>
          <p:cNvPr id="148" name="Google Shape;148;p27"/>
          <p:cNvSpPr/>
          <p:nvPr/>
        </p:nvSpPr>
        <p:spPr>
          <a:xfrm>
            <a:off x="50" y="4911898"/>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7"/>
          <p:cNvSpPr txBox="1">
            <a:spLocks noGrp="1"/>
          </p:cNvSpPr>
          <p:nvPr>
            <p:ph type="subTitle" idx="1"/>
          </p:nvPr>
        </p:nvSpPr>
        <p:spPr>
          <a:xfrm flipH="1">
            <a:off x="2252700" y="4002650"/>
            <a:ext cx="4638600" cy="61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50" name="Google Shape;150;p27"/>
          <p:cNvSpPr txBox="1">
            <a:spLocks noGrp="1"/>
          </p:cNvSpPr>
          <p:nvPr>
            <p:ph type="title"/>
          </p:nvPr>
        </p:nvSpPr>
        <p:spPr>
          <a:xfrm>
            <a:off x="713225" y="539125"/>
            <a:ext cx="7717500" cy="6129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3000"/>
              <a:buFont typeface="Space Mono"/>
              <a:buNone/>
              <a:defRPr sz="3000" b="1">
                <a:solidFill>
                  <a:schemeClr val="dk1"/>
                </a:solidFill>
                <a:latin typeface="Space Mono"/>
                <a:ea typeface="Space Mono"/>
                <a:cs typeface="Space Mono"/>
                <a:sym typeface="Space Mono"/>
              </a:defRPr>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4">
  <p:cSld name="CUSTOM_13">
    <p:spTree>
      <p:nvGrpSpPr>
        <p:cNvPr id="1" name="Shape 155"/>
        <p:cNvGrpSpPr/>
        <p:nvPr/>
      </p:nvGrpSpPr>
      <p:grpSpPr>
        <a:xfrm>
          <a:off x="0" y="0"/>
          <a:ext cx="0" cy="0"/>
          <a:chOff x="0" y="0"/>
          <a:chExt cx="0" cy="0"/>
        </a:xfrm>
      </p:grpSpPr>
      <p:sp>
        <p:nvSpPr>
          <p:cNvPr id="156" name="Google Shape;156;p29"/>
          <p:cNvSpPr txBox="1">
            <a:spLocks noGrp="1"/>
          </p:cNvSpPr>
          <p:nvPr>
            <p:ph type="body" idx="1"/>
          </p:nvPr>
        </p:nvSpPr>
        <p:spPr>
          <a:xfrm>
            <a:off x="713225" y="1152400"/>
            <a:ext cx="4688400" cy="20550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Font typeface="Prompt"/>
              <a:buChar char="●"/>
              <a:defRPr/>
            </a:lvl1pPr>
            <a:lvl2pPr marL="914400" lvl="1" indent="-317500" rtl="0">
              <a:spcBef>
                <a:spcPts val="0"/>
              </a:spcBef>
              <a:spcAft>
                <a:spcPts val="0"/>
              </a:spcAft>
              <a:buSzPts val="1400"/>
              <a:buFont typeface="Prompt"/>
              <a:buChar char="○"/>
              <a:defRPr/>
            </a:lvl2pPr>
            <a:lvl3pPr marL="1371600" lvl="2" indent="-317500" rtl="0">
              <a:spcBef>
                <a:spcPts val="0"/>
              </a:spcBef>
              <a:spcAft>
                <a:spcPts val="0"/>
              </a:spcAft>
              <a:buSzPts val="1400"/>
              <a:buFont typeface="Prompt"/>
              <a:buChar char="■"/>
              <a:defRPr/>
            </a:lvl3pPr>
            <a:lvl4pPr marL="1828800" lvl="3" indent="-317500" rtl="0">
              <a:spcBef>
                <a:spcPts val="0"/>
              </a:spcBef>
              <a:spcAft>
                <a:spcPts val="0"/>
              </a:spcAft>
              <a:buSzPts val="1400"/>
              <a:buFont typeface="Prompt"/>
              <a:buChar char="●"/>
              <a:defRPr/>
            </a:lvl4pPr>
            <a:lvl5pPr marL="2286000" lvl="4" indent="-317500" rtl="0">
              <a:spcBef>
                <a:spcPts val="0"/>
              </a:spcBef>
              <a:spcAft>
                <a:spcPts val="0"/>
              </a:spcAft>
              <a:buSzPts val="1400"/>
              <a:buFont typeface="Prompt"/>
              <a:buChar char="○"/>
              <a:defRPr/>
            </a:lvl5pPr>
            <a:lvl6pPr marL="2743200" lvl="5" indent="-317500" rtl="0">
              <a:spcBef>
                <a:spcPts val="0"/>
              </a:spcBef>
              <a:spcAft>
                <a:spcPts val="0"/>
              </a:spcAft>
              <a:buSzPts val="1400"/>
              <a:buFont typeface="Prompt"/>
              <a:buChar char="■"/>
              <a:defRPr/>
            </a:lvl6pPr>
            <a:lvl7pPr marL="3200400" lvl="6" indent="-317500" rtl="0">
              <a:spcBef>
                <a:spcPts val="0"/>
              </a:spcBef>
              <a:spcAft>
                <a:spcPts val="0"/>
              </a:spcAft>
              <a:buSzPts val="1400"/>
              <a:buFont typeface="Prompt"/>
              <a:buChar char="●"/>
              <a:defRPr/>
            </a:lvl7pPr>
            <a:lvl8pPr marL="3657600" lvl="7" indent="-317500" rtl="0">
              <a:spcBef>
                <a:spcPts val="0"/>
              </a:spcBef>
              <a:spcAft>
                <a:spcPts val="0"/>
              </a:spcAft>
              <a:buSzPts val="1400"/>
              <a:buFont typeface="Prompt"/>
              <a:buChar char="○"/>
              <a:defRPr/>
            </a:lvl8pPr>
            <a:lvl9pPr marL="4114800" lvl="8" indent="-317500" rtl="0">
              <a:spcBef>
                <a:spcPts val="0"/>
              </a:spcBef>
              <a:spcAft>
                <a:spcPts val="0"/>
              </a:spcAft>
              <a:buSzPts val="1400"/>
              <a:buFont typeface="Prompt"/>
              <a:buChar char="■"/>
              <a:defRPr/>
            </a:lvl9pPr>
          </a:lstStyle>
          <a:p>
            <a:endParaRPr/>
          </a:p>
        </p:txBody>
      </p:sp>
      <p:sp>
        <p:nvSpPr>
          <p:cNvPr id="157" name="Google Shape;157;p29"/>
          <p:cNvSpPr/>
          <p:nvPr/>
        </p:nvSpPr>
        <p:spPr>
          <a:xfrm>
            <a:off x="150" y="4911898"/>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9"/>
          <p:cNvSpPr txBox="1">
            <a:spLocks noGrp="1"/>
          </p:cNvSpPr>
          <p:nvPr>
            <p:ph type="title"/>
          </p:nvPr>
        </p:nvSpPr>
        <p:spPr>
          <a:xfrm>
            <a:off x="713225" y="539500"/>
            <a:ext cx="7717500" cy="6129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6129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Space Mono"/>
              <a:buNone/>
              <a:defRPr sz="3000" b="1">
                <a:solidFill>
                  <a:schemeClr val="dk1"/>
                </a:solidFill>
                <a:latin typeface="Space Mono"/>
                <a:ea typeface="Space Mono"/>
                <a:cs typeface="Space Mono"/>
                <a:sym typeface="Space Mono"/>
              </a:defRPr>
            </a:lvl1pPr>
            <a:lvl2pPr lvl="1">
              <a:spcBef>
                <a:spcPts val="0"/>
              </a:spcBef>
              <a:spcAft>
                <a:spcPts val="0"/>
              </a:spcAft>
              <a:buClr>
                <a:schemeClr val="dk1"/>
              </a:buClr>
              <a:buSzPts val="3000"/>
              <a:buNone/>
              <a:defRPr sz="3000">
                <a:solidFill>
                  <a:schemeClr val="dk1"/>
                </a:solidFill>
              </a:defRPr>
            </a:lvl2pPr>
            <a:lvl3pPr lvl="2">
              <a:spcBef>
                <a:spcPts val="0"/>
              </a:spcBef>
              <a:spcAft>
                <a:spcPts val="0"/>
              </a:spcAft>
              <a:buClr>
                <a:schemeClr val="dk1"/>
              </a:buClr>
              <a:buSzPts val="3000"/>
              <a:buNone/>
              <a:defRPr sz="3000">
                <a:solidFill>
                  <a:schemeClr val="dk1"/>
                </a:solidFill>
              </a:defRPr>
            </a:lvl3pPr>
            <a:lvl4pPr lvl="3">
              <a:spcBef>
                <a:spcPts val="0"/>
              </a:spcBef>
              <a:spcAft>
                <a:spcPts val="0"/>
              </a:spcAft>
              <a:buClr>
                <a:schemeClr val="dk1"/>
              </a:buClr>
              <a:buSzPts val="3000"/>
              <a:buNone/>
              <a:defRPr sz="3000">
                <a:solidFill>
                  <a:schemeClr val="dk1"/>
                </a:solidFill>
              </a:defRPr>
            </a:lvl4pPr>
            <a:lvl5pPr lvl="4">
              <a:spcBef>
                <a:spcPts val="0"/>
              </a:spcBef>
              <a:spcAft>
                <a:spcPts val="0"/>
              </a:spcAft>
              <a:buClr>
                <a:schemeClr val="dk1"/>
              </a:buClr>
              <a:buSzPts val="3000"/>
              <a:buNone/>
              <a:defRPr sz="3000">
                <a:solidFill>
                  <a:schemeClr val="dk1"/>
                </a:solidFill>
              </a:defRPr>
            </a:lvl5pPr>
            <a:lvl6pPr lvl="5">
              <a:spcBef>
                <a:spcPts val="0"/>
              </a:spcBef>
              <a:spcAft>
                <a:spcPts val="0"/>
              </a:spcAft>
              <a:buClr>
                <a:schemeClr val="dk1"/>
              </a:buClr>
              <a:buSzPts val="3000"/>
              <a:buNone/>
              <a:defRPr sz="3000">
                <a:solidFill>
                  <a:schemeClr val="dk1"/>
                </a:solidFill>
              </a:defRPr>
            </a:lvl6pPr>
            <a:lvl7pPr lvl="6">
              <a:spcBef>
                <a:spcPts val="0"/>
              </a:spcBef>
              <a:spcAft>
                <a:spcPts val="0"/>
              </a:spcAft>
              <a:buClr>
                <a:schemeClr val="dk1"/>
              </a:buClr>
              <a:buSzPts val="3000"/>
              <a:buNone/>
              <a:defRPr sz="3000">
                <a:solidFill>
                  <a:schemeClr val="dk1"/>
                </a:solidFill>
              </a:defRPr>
            </a:lvl7pPr>
            <a:lvl8pPr lvl="7">
              <a:spcBef>
                <a:spcPts val="0"/>
              </a:spcBef>
              <a:spcAft>
                <a:spcPts val="0"/>
              </a:spcAft>
              <a:buClr>
                <a:schemeClr val="dk1"/>
              </a:buClr>
              <a:buSzPts val="3000"/>
              <a:buNone/>
              <a:defRPr sz="3000">
                <a:solidFill>
                  <a:schemeClr val="dk1"/>
                </a:solidFill>
              </a:defRPr>
            </a:lvl8pPr>
            <a:lvl9pPr lvl="8">
              <a:spcBef>
                <a:spcPts val="0"/>
              </a:spcBef>
              <a:spcAft>
                <a:spcPts val="0"/>
              </a:spcAft>
              <a:buClr>
                <a:schemeClr val="dk1"/>
              </a:buClr>
              <a:buSzPts val="3000"/>
              <a:buNone/>
              <a:defRPr sz="3000">
                <a:solidFill>
                  <a:schemeClr val="dk1"/>
                </a:solidFill>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Roboto Condensed"/>
              <a:buChar char="●"/>
              <a:defRPr>
                <a:solidFill>
                  <a:schemeClr val="dk1"/>
                </a:solidFill>
                <a:latin typeface="Roboto Condensed"/>
                <a:ea typeface="Roboto Condensed"/>
                <a:cs typeface="Roboto Condensed"/>
                <a:sym typeface="Roboto Condensed"/>
              </a:defRPr>
            </a:lvl1pPr>
            <a:lvl2pPr marL="914400" lvl="1" indent="-317500">
              <a:lnSpc>
                <a:spcPct val="100000"/>
              </a:lnSpc>
              <a:spcBef>
                <a:spcPts val="0"/>
              </a:spcBef>
              <a:spcAft>
                <a:spcPts val="0"/>
              </a:spcAft>
              <a:buClr>
                <a:schemeClr val="dk1"/>
              </a:buClr>
              <a:buSzPts val="1400"/>
              <a:buFont typeface="Roboto Condensed"/>
              <a:buChar char="○"/>
              <a:defRPr>
                <a:solidFill>
                  <a:schemeClr val="dk1"/>
                </a:solidFill>
                <a:latin typeface="Roboto Condensed"/>
                <a:ea typeface="Roboto Condensed"/>
                <a:cs typeface="Roboto Condensed"/>
                <a:sym typeface="Roboto Condensed"/>
              </a:defRPr>
            </a:lvl2pPr>
            <a:lvl3pPr marL="1371600" lvl="2" indent="-317500">
              <a:lnSpc>
                <a:spcPct val="100000"/>
              </a:lnSpc>
              <a:spcBef>
                <a:spcPts val="0"/>
              </a:spcBef>
              <a:spcAft>
                <a:spcPts val="0"/>
              </a:spcAft>
              <a:buClr>
                <a:schemeClr val="dk1"/>
              </a:buClr>
              <a:buSzPts val="1400"/>
              <a:buFont typeface="Roboto Condensed"/>
              <a:buChar char="■"/>
              <a:defRPr>
                <a:solidFill>
                  <a:schemeClr val="dk1"/>
                </a:solidFill>
                <a:latin typeface="Roboto Condensed"/>
                <a:ea typeface="Roboto Condensed"/>
                <a:cs typeface="Roboto Condensed"/>
                <a:sym typeface="Roboto Condensed"/>
              </a:defRPr>
            </a:lvl3pPr>
            <a:lvl4pPr marL="1828800" lvl="3" indent="-317500">
              <a:lnSpc>
                <a:spcPct val="100000"/>
              </a:lnSpc>
              <a:spcBef>
                <a:spcPts val="0"/>
              </a:spcBef>
              <a:spcAft>
                <a:spcPts val="0"/>
              </a:spcAft>
              <a:buClr>
                <a:schemeClr val="dk1"/>
              </a:buClr>
              <a:buSzPts val="1400"/>
              <a:buFont typeface="Roboto Condensed"/>
              <a:buChar char="●"/>
              <a:defRPr>
                <a:solidFill>
                  <a:schemeClr val="dk1"/>
                </a:solidFill>
                <a:latin typeface="Roboto Condensed"/>
                <a:ea typeface="Roboto Condensed"/>
                <a:cs typeface="Roboto Condensed"/>
                <a:sym typeface="Roboto Condensed"/>
              </a:defRPr>
            </a:lvl4pPr>
            <a:lvl5pPr marL="2286000" lvl="4" indent="-317500">
              <a:lnSpc>
                <a:spcPct val="100000"/>
              </a:lnSpc>
              <a:spcBef>
                <a:spcPts val="0"/>
              </a:spcBef>
              <a:spcAft>
                <a:spcPts val="0"/>
              </a:spcAft>
              <a:buClr>
                <a:schemeClr val="dk1"/>
              </a:buClr>
              <a:buSzPts val="1400"/>
              <a:buFont typeface="Roboto Condensed"/>
              <a:buChar char="○"/>
              <a:defRPr>
                <a:solidFill>
                  <a:schemeClr val="dk1"/>
                </a:solidFill>
                <a:latin typeface="Roboto Condensed"/>
                <a:ea typeface="Roboto Condensed"/>
                <a:cs typeface="Roboto Condensed"/>
                <a:sym typeface="Roboto Condensed"/>
              </a:defRPr>
            </a:lvl5pPr>
            <a:lvl6pPr marL="2743200" lvl="5" indent="-317500">
              <a:lnSpc>
                <a:spcPct val="100000"/>
              </a:lnSpc>
              <a:spcBef>
                <a:spcPts val="0"/>
              </a:spcBef>
              <a:spcAft>
                <a:spcPts val="0"/>
              </a:spcAft>
              <a:buClr>
                <a:schemeClr val="dk1"/>
              </a:buClr>
              <a:buSzPts val="1400"/>
              <a:buFont typeface="Roboto Condensed"/>
              <a:buChar char="■"/>
              <a:defRPr>
                <a:solidFill>
                  <a:schemeClr val="dk1"/>
                </a:solidFill>
                <a:latin typeface="Roboto Condensed"/>
                <a:ea typeface="Roboto Condensed"/>
                <a:cs typeface="Roboto Condensed"/>
                <a:sym typeface="Roboto Condensed"/>
              </a:defRPr>
            </a:lvl6pPr>
            <a:lvl7pPr marL="3200400" lvl="6" indent="-317500">
              <a:lnSpc>
                <a:spcPct val="100000"/>
              </a:lnSpc>
              <a:spcBef>
                <a:spcPts val="0"/>
              </a:spcBef>
              <a:spcAft>
                <a:spcPts val="0"/>
              </a:spcAft>
              <a:buClr>
                <a:schemeClr val="dk1"/>
              </a:buClr>
              <a:buSzPts val="1400"/>
              <a:buFont typeface="Roboto Condensed"/>
              <a:buChar char="●"/>
              <a:defRPr>
                <a:solidFill>
                  <a:schemeClr val="dk1"/>
                </a:solidFill>
                <a:latin typeface="Roboto Condensed"/>
                <a:ea typeface="Roboto Condensed"/>
                <a:cs typeface="Roboto Condensed"/>
                <a:sym typeface="Roboto Condensed"/>
              </a:defRPr>
            </a:lvl7pPr>
            <a:lvl8pPr marL="3657600" lvl="7" indent="-317500">
              <a:lnSpc>
                <a:spcPct val="100000"/>
              </a:lnSpc>
              <a:spcBef>
                <a:spcPts val="0"/>
              </a:spcBef>
              <a:spcAft>
                <a:spcPts val="0"/>
              </a:spcAft>
              <a:buClr>
                <a:schemeClr val="dk1"/>
              </a:buClr>
              <a:buSzPts val="1400"/>
              <a:buFont typeface="Roboto Condensed"/>
              <a:buChar char="○"/>
              <a:defRPr>
                <a:solidFill>
                  <a:schemeClr val="dk1"/>
                </a:solidFill>
                <a:latin typeface="Roboto Condensed"/>
                <a:ea typeface="Roboto Condensed"/>
                <a:cs typeface="Roboto Condensed"/>
                <a:sym typeface="Roboto Condensed"/>
              </a:defRPr>
            </a:lvl8pPr>
            <a:lvl9pPr marL="4114800" lvl="8" indent="-317500">
              <a:lnSpc>
                <a:spcPct val="100000"/>
              </a:lnSpc>
              <a:spcBef>
                <a:spcPts val="0"/>
              </a:spcBef>
              <a:spcAft>
                <a:spcPts val="0"/>
              </a:spcAft>
              <a:buClr>
                <a:schemeClr val="dk1"/>
              </a:buClr>
              <a:buSzPts val="1400"/>
              <a:buFont typeface="Roboto Condensed"/>
              <a:buChar char="■"/>
              <a:defRPr>
                <a:solidFill>
                  <a:schemeClr val="dk1"/>
                </a:solidFill>
                <a:latin typeface="Roboto Condensed"/>
                <a:ea typeface="Roboto Condensed"/>
                <a:cs typeface="Roboto Condensed"/>
                <a:sym typeface="Roboto Condensed"/>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3" r:id="rId4"/>
    <p:sldLayoutId id="2147483658" r:id="rId5"/>
    <p:sldLayoutId id="2147483659" r:id="rId6"/>
    <p:sldLayoutId id="2147483666" r:id="rId7"/>
    <p:sldLayoutId id="2147483673" r:id="rId8"/>
    <p:sldLayoutId id="2147483675" r:id="rId9"/>
    <p:sldLayoutId id="2147483676" r:id="rId10"/>
    <p:sldLayoutId id="2147483682" r:id="rId11"/>
    <p:sldLayoutId id="2147483685" r:id="rId12"/>
    <p:sldLayoutId id="2147483686" r:id="rId13"/>
    <p:sldLayoutId id="2147483687"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parsa-abbasi.github.io/"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38.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3" Type="http://schemas.openxmlformats.org/officeDocument/2006/relationships/hyperlink" Target="https://www.crummy.com/software/BeautifulSoup/" TargetMode="External"/><Relationship Id="rId2" Type="http://schemas.openxmlformats.org/officeDocument/2006/relationships/notesSlide" Target="../notesSlides/notesSlide39.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3" Type="http://schemas.openxmlformats.org/officeDocument/2006/relationships/hyperlink" Target="https://github.com/parsa-abbasi/WebScraping/blob/main/beautiful_soup.ipynb" TargetMode="External"/><Relationship Id="rId2" Type="http://schemas.openxmlformats.org/officeDocument/2006/relationships/notesSlide" Target="../notesSlides/notesSlide40.xml"/><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1.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3" Type="http://schemas.openxmlformats.org/officeDocument/2006/relationships/hyperlink" Target="https://quera.org/magnet/jobs" TargetMode="External"/><Relationship Id="rId2" Type="http://schemas.openxmlformats.org/officeDocument/2006/relationships/notesSlide" Target="../notesSlides/notesSlide49.xml"/><Relationship Id="rId1" Type="http://schemas.openxmlformats.org/officeDocument/2006/relationships/slideLayout" Target="../slideLayouts/slideLayout10.xml"/><Relationship Id="rId5" Type="http://schemas.openxmlformats.org/officeDocument/2006/relationships/hyperlink" Target="https://github.com/parsa-abbasi/WebScraping/tree/main/quera_magnet" TargetMode="External"/><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3" Type="http://schemas.openxmlformats.org/officeDocument/2006/relationships/hyperlink" Target="https://docs.scrapy.org/en/latest/intro/install.html" TargetMode="External"/><Relationship Id="rId2" Type="http://schemas.openxmlformats.org/officeDocument/2006/relationships/notesSlide" Target="../notesSlides/notesSlide52.xml"/><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8.xml"/><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60.xml.rels><?xml version="1.0" encoding="UTF-8" standalone="yes"?>
<Relationships xmlns="http://schemas.openxmlformats.org/package/2006/relationships"><Relationship Id="rId3" Type="http://schemas.openxmlformats.org/officeDocument/2006/relationships/hyperlink" Target="https://bidgolpublishing.com/" TargetMode="External"/><Relationship Id="rId2" Type="http://schemas.openxmlformats.org/officeDocument/2006/relationships/notesSlide" Target="../notesSlides/notesSlide60.xml"/><Relationship Id="rId1" Type="http://schemas.openxmlformats.org/officeDocument/2006/relationships/slideLayout" Target="../slideLayouts/slideLayout10.xml"/><Relationship Id="rId5" Type="http://schemas.openxmlformats.org/officeDocument/2006/relationships/hyperlink" Target="https://github.com/parsa-abbasi/WebScraping/tree/main/bidgol" TargetMode="External"/><Relationship Id="rId4" Type="http://schemas.openxmlformats.org/officeDocument/2006/relationships/image" Target="../media/image13.png"/></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3.xml"/><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4.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4.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4.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4.xml"/></Relationships>
</file>

<file path=ppt/slides/_rels/slide6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8.xml"/><Relationship Id="rId1" Type="http://schemas.openxmlformats.org/officeDocument/2006/relationships/slideLayout" Target="../slideLayouts/slideLayout4.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4.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4.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4.xml"/></Relationships>
</file>

<file path=ppt/slides/_rels/slide7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4.xml"/><Relationship Id="rId1" Type="http://schemas.openxmlformats.org/officeDocument/2006/relationships/slideLayout" Target="../slideLayouts/slideLayout4.xml"/></Relationships>
</file>

<file path=ppt/slides/_rels/slide75.xml.rels><?xml version="1.0" encoding="UTF-8" standalone="yes"?>
<Relationships xmlns="http://schemas.openxmlformats.org/package/2006/relationships"><Relationship Id="rId3" Type="http://schemas.openxmlformats.org/officeDocument/2006/relationships/hyperlink" Target="https://www.selenium.dev/downloads/" TargetMode="External"/><Relationship Id="rId2" Type="http://schemas.openxmlformats.org/officeDocument/2006/relationships/notesSlide" Target="../notesSlides/notesSlide75.xml"/><Relationship Id="rId1" Type="http://schemas.openxmlformats.org/officeDocument/2006/relationships/slideLayout" Target="../slideLayouts/slideLayout4.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4.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4.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4.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4.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4.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4.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4.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4.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4.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4.xml"/></Relationships>
</file>

<file path=ppt/slides/_rels/slide87.xml.rels><?xml version="1.0" encoding="UTF-8" standalone="yes"?>
<Relationships xmlns="http://schemas.openxmlformats.org/package/2006/relationships"><Relationship Id="rId3" Type="http://schemas.openxmlformats.org/officeDocument/2006/relationships/hyperlink" Target="https://github.com/parsa-abbasi/WebScraping/blob/main/duckduckgo/duckduckgo.py" TargetMode="External"/><Relationship Id="rId2" Type="http://schemas.openxmlformats.org/officeDocument/2006/relationships/notesSlide" Target="../notesSlides/notesSlide87.xml"/><Relationship Id="rId1" Type="http://schemas.openxmlformats.org/officeDocument/2006/relationships/slideLayout" Target="../slideLayouts/slideLayout8.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4.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4.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7.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94.xml"/><Relationship Id="rId1" Type="http://schemas.openxmlformats.org/officeDocument/2006/relationships/slideLayout" Target="../slideLayouts/slideLayout7.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12.xml"/></Relationships>
</file>

<file path=ppt/slides/_rels/slide96.xml.rels><?xml version="1.0" encoding="UTF-8" standalone="yes"?>
<Relationships xmlns="http://schemas.openxmlformats.org/package/2006/relationships"><Relationship Id="rId3" Type="http://schemas.openxmlformats.org/officeDocument/2006/relationships/hyperlink" Target="https://github.com/parsa-abbasi/WebScraping" TargetMode="External"/><Relationship Id="rId2" Type="http://schemas.openxmlformats.org/officeDocument/2006/relationships/notesSlide" Target="../notesSlides/notesSlide96.xml"/><Relationship Id="rId1" Type="http://schemas.openxmlformats.org/officeDocument/2006/relationships/slideLayout" Target="../slideLayouts/slideLayout3.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9.xml"/></Relationships>
</file>

<file path=ppt/slides/_rels/slide98.xml.rels><?xml version="1.0" encoding="UTF-8" standalone="yes"?>
<Relationships xmlns="http://schemas.openxmlformats.org/package/2006/relationships"><Relationship Id="rId3" Type="http://schemas.openxmlformats.org/officeDocument/2006/relationships/hyperlink" Target="https://requests.readthedocs.io/en/latest/" TargetMode="External"/><Relationship Id="rId2" Type="http://schemas.openxmlformats.org/officeDocument/2006/relationships/notesSlide" Target="../notesSlides/notesSlide98.xml"/><Relationship Id="rId1" Type="http://schemas.openxmlformats.org/officeDocument/2006/relationships/slideLayout" Target="../slideLayouts/slideLayout9.xml"/><Relationship Id="rId6" Type="http://schemas.openxmlformats.org/officeDocument/2006/relationships/hyperlink" Target="https://www.selenium.dev/documentation/" TargetMode="External"/><Relationship Id="rId5" Type="http://schemas.openxmlformats.org/officeDocument/2006/relationships/hyperlink" Target="https://docs.scrapy.org/en/latest/" TargetMode="External"/><Relationship Id="rId4" Type="http://schemas.openxmlformats.org/officeDocument/2006/relationships/hyperlink" Target="https://www.crummy.com/software/BeautifulSoup/bs4/doc/"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Google Shape;287;p45"/>
          <p:cNvSpPr txBox="1">
            <a:spLocks noGrp="1"/>
          </p:cNvSpPr>
          <p:nvPr>
            <p:ph type="subTitle" idx="1"/>
          </p:nvPr>
        </p:nvSpPr>
        <p:spPr>
          <a:xfrm>
            <a:off x="713250" y="4035575"/>
            <a:ext cx="7717500" cy="42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A </a:t>
            </a:r>
            <a:r>
              <a:rPr lang="en" dirty="0"/>
              <a:t>presentation by </a:t>
            </a:r>
            <a:r>
              <a:rPr lang="en" i="1" dirty="0">
                <a:hlinkClick r:id="rId3"/>
              </a:rPr>
              <a:t>Parsa Abbasi</a:t>
            </a:r>
            <a:endParaRPr lang="en" i="1" dirty="0"/>
          </a:p>
        </p:txBody>
      </p:sp>
      <p:cxnSp>
        <p:nvCxnSpPr>
          <p:cNvPr id="288" name="Google Shape;288;p45"/>
          <p:cNvCxnSpPr/>
          <p:nvPr/>
        </p:nvCxnSpPr>
        <p:spPr>
          <a:xfrm>
            <a:off x="-19500" y="3893400"/>
            <a:ext cx="9183000" cy="0"/>
          </a:xfrm>
          <a:prstGeom prst="straightConnector1">
            <a:avLst/>
          </a:prstGeom>
          <a:noFill/>
          <a:ln w="9525" cap="flat" cmpd="sng">
            <a:solidFill>
              <a:schemeClr val="dk1"/>
            </a:solidFill>
            <a:prstDash val="solid"/>
            <a:round/>
            <a:headEnd type="none" w="med" len="med"/>
            <a:tailEnd type="none" w="med" len="med"/>
          </a:ln>
        </p:spPr>
      </p:cxnSp>
      <p:sp>
        <p:nvSpPr>
          <p:cNvPr id="289" name="Google Shape;289;p45"/>
          <p:cNvSpPr txBox="1">
            <a:spLocks noGrp="1"/>
          </p:cNvSpPr>
          <p:nvPr>
            <p:ph type="ctrTitle"/>
          </p:nvPr>
        </p:nvSpPr>
        <p:spPr>
          <a:xfrm>
            <a:off x="713250" y="2711500"/>
            <a:ext cx="7717500" cy="1182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b="0" dirty="0">
                <a:latin typeface="Roboto Condensed"/>
                <a:ea typeface="Roboto Condensed"/>
                <a:cs typeface="Roboto Condensed"/>
                <a:sym typeface="Roboto Condensed"/>
              </a:rPr>
              <a:t>Quera Data Analysis Bootcamp:</a:t>
            </a:r>
            <a:endParaRPr sz="2000" b="0" dirty="0">
              <a:latin typeface="Roboto Condensed"/>
              <a:ea typeface="Roboto Condensed"/>
              <a:cs typeface="Roboto Condensed"/>
              <a:sym typeface="Roboto Condensed"/>
            </a:endParaRPr>
          </a:p>
          <a:p>
            <a:pPr marL="0" lvl="0" indent="0" algn="ctr" rtl="0">
              <a:spcBef>
                <a:spcPts val="0"/>
              </a:spcBef>
              <a:spcAft>
                <a:spcPts val="0"/>
              </a:spcAft>
              <a:buNone/>
            </a:pPr>
            <a:r>
              <a:rPr lang="en" dirty="0"/>
              <a:t>WEB SCRAPING WITH PYTHON</a:t>
            </a:r>
            <a:endParaRPr dirty="0"/>
          </a:p>
        </p:txBody>
      </p:sp>
      <p:sp>
        <p:nvSpPr>
          <p:cNvPr id="3" name="Google Shape;287;p45">
            <a:extLst>
              <a:ext uri="{FF2B5EF4-FFF2-40B4-BE49-F238E27FC236}">
                <a16:creationId xmlns:a16="http://schemas.microsoft.com/office/drawing/2014/main" id="{2DFA8510-1E7C-BA3F-90D6-47CD8354E2D9}"/>
              </a:ext>
            </a:extLst>
          </p:cNvPr>
          <p:cNvSpPr txBox="1">
            <a:spLocks/>
          </p:cNvSpPr>
          <p:nvPr/>
        </p:nvSpPr>
        <p:spPr>
          <a:xfrm>
            <a:off x="3743608" y="4562038"/>
            <a:ext cx="1656784" cy="2785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800"/>
              <a:buFont typeface="Roboto Condensed"/>
              <a:buNone/>
              <a:defRPr sz="1800" b="0" i="0" u="none" strike="noStrike" cap="none">
                <a:solidFill>
                  <a:schemeClr val="dk1"/>
                </a:solidFill>
                <a:latin typeface="Roboto Condensed"/>
                <a:ea typeface="Roboto Condensed"/>
                <a:cs typeface="Roboto Condensed"/>
                <a:sym typeface="Roboto Condensed"/>
              </a:defRPr>
            </a:lvl1pPr>
            <a:lvl2pPr marL="914400" marR="0" lvl="1" indent="-317500" algn="ctr" rtl="0">
              <a:lnSpc>
                <a:spcPct val="100000"/>
              </a:lnSpc>
              <a:spcBef>
                <a:spcPts val="0"/>
              </a:spcBef>
              <a:spcAft>
                <a:spcPts val="0"/>
              </a:spcAft>
              <a:buClr>
                <a:schemeClr val="dk1"/>
              </a:buClr>
              <a:buSzPts val="2800"/>
              <a:buFont typeface="Roboto Condensed"/>
              <a:buNone/>
              <a:defRPr sz="2800" b="0" i="0" u="none" strike="noStrike" cap="none">
                <a:solidFill>
                  <a:schemeClr val="dk1"/>
                </a:solidFill>
                <a:latin typeface="Roboto Condensed"/>
                <a:ea typeface="Roboto Condensed"/>
                <a:cs typeface="Roboto Condensed"/>
                <a:sym typeface="Roboto Condensed"/>
              </a:defRPr>
            </a:lvl2pPr>
            <a:lvl3pPr marL="1371600" marR="0" lvl="2" indent="-317500" algn="ctr" rtl="0">
              <a:lnSpc>
                <a:spcPct val="100000"/>
              </a:lnSpc>
              <a:spcBef>
                <a:spcPts val="0"/>
              </a:spcBef>
              <a:spcAft>
                <a:spcPts val="0"/>
              </a:spcAft>
              <a:buClr>
                <a:schemeClr val="dk1"/>
              </a:buClr>
              <a:buSzPts val="2800"/>
              <a:buFont typeface="Roboto Condensed"/>
              <a:buNone/>
              <a:defRPr sz="2800" b="0" i="0" u="none" strike="noStrike" cap="none">
                <a:solidFill>
                  <a:schemeClr val="dk1"/>
                </a:solidFill>
                <a:latin typeface="Roboto Condensed"/>
                <a:ea typeface="Roboto Condensed"/>
                <a:cs typeface="Roboto Condensed"/>
                <a:sym typeface="Roboto Condensed"/>
              </a:defRPr>
            </a:lvl3pPr>
            <a:lvl4pPr marL="1828800" marR="0" lvl="3" indent="-317500" algn="ctr" rtl="0">
              <a:lnSpc>
                <a:spcPct val="100000"/>
              </a:lnSpc>
              <a:spcBef>
                <a:spcPts val="0"/>
              </a:spcBef>
              <a:spcAft>
                <a:spcPts val="0"/>
              </a:spcAft>
              <a:buClr>
                <a:schemeClr val="dk1"/>
              </a:buClr>
              <a:buSzPts val="2800"/>
              <a:buFont typeface="Roboto Condensed"/>
              <a:buNone/>
              <a:defRPr sz="2800" b="0" i="0" u="none" strike="noStrike" cap="none">
                <a:solidFill>
                  <a:schemeClr val="dk1"/>
                </a:solidFill>
                <a:latin typeface="Roboto Condensed"/>
                <a:ea typeface="Roboto Condensed"/>
                <a:cs typeface="Roboto Condensed"/>
                <a:sym typeface="Roboto Condensed"/>
              </a:defRPr>
            </a:lvl4pPr>
            <a:lvl5pPr marL="2286000" marR="0" lvl="4" indent="-317500" algn="ctr" rtl="0">
              <a:lnSpc>
                <a:spcPct val="100000"/>
              </a:lnSpc>
              <a:spcBef>
                <a:spcPts val="0"/>
              </a:spcBef>
              <a:spcAft>
                <a:spcPts val="0"/>
              </a:spcAft>
              <a:buClr>
                <a:schemeClr val="dk1"/>
              </a:buClr>
              <a:buSzPts val="2800"/>
              <a:buFont typeface="Roboto Condensed"/>
              <a:buNone/>
              <a:defRPr sz="2800" b="0" i="0" u="none" strike="noStrike" cap="none">
                <a:solidFill>
                  <a:schemeClr val="dk1"/>
                </a:solidFill>
                <a:latin typeface="Roboto Condensed"/>
                <a:ea typeface="Roboto Condensed"/>
                <a:cs typeface="Roboto Condensed"/>
                <a:sym typeface="Roboto Condensed"/>
              </a:defRPr>
            </a:lvl5pPr>
            <a:lvl6pPr marL="2743200" marR="0" lvl="5" indent="-317500" algn="ctr" rtl="0">
              <a:lnSpc>
                <a:spcPct val="100000"/>
              </a:lnSpc>
              <a:spcBef>
                <a:spcPts val="0"/>
              </a:spcBef>
              <a:spcAft>
                <a:spcPts val="0"/>
              </a:spcAft>
              <a:buClr>
                <a:schemeClr val="dk1"/>
              </a:buClr>
              <a:buSzPts val="2800"/>
              <a:buFont typeface="Roboto Condensed"/>
              <a:buNone/>
              <a:defRPr sz="2800" b="0" i="0" u="none" strike="noStrike" cap="none">
                <a:solidFill>
                  <a:schemeClr val="dk1"/>
                </a:solidFill>
                <a:latin typeface="Roboto Condensed"/>
                <a:ea typeface="Roboto Condensed"/>
                <a:cs typeface="Roboto Condensed"/>
                <a:sym typeface="Roboto Condensed"/>
              </a:defRPr>
            </a:lvl6pPr>
            <a:lvl7pPr marL="3200400" marR="0" lvl="6" indent="-317500" algn="ctr" rtl="0">
              <a:lnSpc>
                <a:spcPct val="100000"/>
              </a:lnSpc>
              <a:spcBef>
                <a:spcPts val="0"/>
              </a:spcBef>
              <a:spcAft>
                <a:spcPts val="0"/>
              </a:spcAft>
              <a:buClr>
                <a:schemeClr val="dk1"/>
              </a:buClr>
              <a:buSzPts val="2800"/>
              <a:buFont typeface="Roboto Condensed"/>
              <a:buNone/>
              <a:defRPr sz="2800" b="0" i="0" u="none" strike="noStrike" cap="none">
                <a:solidFill>
                  <a:schemeClr val="dk1"/>
                </a:solidFill>
                <a:latin typeface="Roboto Condensed"/>
                <a:ea typeface="Roboto Condensed"/>
                <a:cs typeface="Roboto Condensed"/>
                <a:sym typeface="Roboto Condensed"/>
              </a:defRPr>
            </a:lvl7pPr>
            <a:lvl8pPr marL="3657600" marR="0" lvl="7" indent="-317500" algn="ctr" rtl="0">
              <a:lnSpc>
                <a:spcPct val="100000"/>
              </a:lnSpc>
              <a:spcBef>
                <a:spcPts val="0"/>
              </a:spcBef>
              <a:spcAft>
                <a:spcPts val="0"/>
              </a:spcAft>
              <a:buClr>
                <a:schemeClr val="dk1"/>
              </a:buClr>
              <a:buSzPts val="2800"/>
              <a:buFont typeface="Roboto Condensed"/>
              <a:buNone/>
              <a:defRPr sz="2800" b="0" i="0" u="none" strike="noStrike" cap="none">
                <a:solidFill>
                  <a:schemeClr val="dk1"/>
                </a:solidFill>
                <a:latin typeface="Roboto Condensed"/>
                <a:ea typeface="Roboto Condensed"/>
                <a:cs typeface="Roboto Condensed"/>
                <a:sym typeface="Roboto Condensed"/>
              </a:defRPr>
            </a:lvl8pPr>
            <a:lvl9pPr marL="4114800" marR="0" lvl="8" indent="-317500" algn="ctr" rtl="0">
              <a:lnSpc>
                <a:spcPct val="100000"/>
              </a:lnSpc>
              <a:spcBef>
                <a:spcPts val="0"/>
              </a:spcBef>
              <a:spcAft>
                <a:spcPts val="0"/>
              </a:spcAft>
              <a:buClr>
                <a:schemeClr val="dk1"/>
              </a:buClr>
              <a:buSzPts val="2800"/>
              <a:buFont typeface="Roboto Condensed"/>
              <a:buNone/>
              <a:defRPr sz="2800" b="0" i="0" u="none" strike="noStrike" cap="none">
                <a:solidFill>
                  <a:schemeClr val="dk1"/>
                </a:solidFill>
                <a:latin typeface="Roboto Condensed"/>
                <a:ea typeface="Roboto Condensed"/>
                <a:cs typeface="Roboto Condensed"/>
                <a:sym typeface="Roboto Condensed"/>
              </a:defRPr>
            </a:lvl9pPr>
          </a:lstStyle>
          <a:p>
            <a:pPr marL="0" indent="0"/>
            <a:r>
              <a:rPr lang="en" sz="1400" b="1" dirty="0"/>
              <a:t>April, 2023</a:t>
            </a:r>
            <a:endParaRPr lang="en" sz="1400" b="1" i="1"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Connecting</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5" name="Google Shape;402;p54">
            <a:extLst>
              <a:ext uri="{FF2B5EF4-FFF2-40B4-BE49-F238E27FC236}">
                <a16:creationId xmlns:a16="http://schemas.microsoft.com/office/drawing/2014/main" id="{94A133E2-D557-D2A1-6A07-2B27CA62ED69}"/>
              </a:ext>
            </a:extLst>
          </p:cNvPr>
          <p:cNvSpPr txBox="1">
            <a:spLocks noGrp="1"/>
          </p:cNvSpPr>
          <p:nvPr>
            <p:ph type="body" idx="1"/>
          </p:nvPr>
        </p:nvSpPr>
        <p:spPr>
          <a:xfrm>
            <a:off x="713225" y="2377444"/>
            <a:ext cx="7717499" cy="2345159"/>
          </a:xfrm>
          <a:prstGeom prst="rect">
            <a:avLst/>
          </a:prstGeom>
        </p:spPr>
        <p:txBody>
          <a:bodyPr spcFirstLastPara="1" wrap="square" lIns="91425" tIns="91425" rIns="91425" bIns="91425" anchor="t" anchorCtr="0">
            <a:noAutofit/>
          </a:bodyPr>
          <a:lstStyle/>
          <a:p>
            <a:pPr marL="0" indent="0" algn="just">
              <a:buSzPts val="1100"/>
              <a:buNone/>
            </a:pPr>
            <a:r>
              <a:rPr lang="en-US" sz="1800" dirty="0"/>
              <a:t>To give you an idea of the infrastructure required to get information to your browser, let’s use the following example: </a:t>
            </a:r>
            <a:r>
              <a:rPr lang="en-US" i="1" dirty="0">
                <a:solidFill>
                  <a:schemeClr val="tx1">
                    <a:lumMod val="50000"/>
                    <a:lumOff val="50000"/>
                  </a:schemeClr>
                </a:solidFill>
              </a:rPr>
              <a:t>(Mitchell, 2018)</a:t>
            </a:r>
          </a:p>
          <a:p>
            <a:pPr marL="285750" indent="-285750" algn="just">
              <a:buSzPts val="1100"/>
            </a:pPr>
            <a:endParaRPr lang="en-US" dirty="0"/>
          </a:p>
          <a:p>
            <a:pPr marL="742950" lvl="1" indent="-285750" algn="just">
              <a:buSzPts val="1100"/>
            </a:pPr>
            <a:r>
              <a:rPr lang="en-US" sz="1800" dirty="0"/>
              <a:t>Alice owns a web server.</a:t>
            </a:r>
          </a:p>
          <a:p>
            <a:pPr marL="742950" lvl="1" indent="-285750" algn="just">
              <a:buSzPts val="1100"/>
            </a:pPr>
            <a:r>
              <a:rPr lang="en-US" sz="1800" dirty="0"/>
              <a:t>Bob uses a desktop computer, which is trying to connect to Alice’s server.</a:t>
            </a:r>
          </a:p>
          <a:p>
            <a:pPr marL="742950" lvl="1" indent="-285750" algn="just">
              <a:buSzPts val="1100"/>
            </a:pPr>
            <a:endParaRPr lang="en-US" sz="1800" dirty="0"/>
          </a:p>
          <a:p>
            <a:pPr marL="0" indent="0" algn="just">
              <a:buSzPts val="1100"/>
              <a:buNone/>
            </a:pPr>
            <a:r>
              <a:rPr lang="en-US" sz="1800" dirty="0"/>
              <a:t>When one machine wants to talk to another machine, something like the following exchange takes place:</a:t>
            </a:r>
          </a:p>
          <a:p>
            <a:pPr marL="457200" lvl="1" indent="0" algn="just">
              <a:buSzPts val="1100"/>
              <a:buNone/>
            </a:pPr>
            <a:endParaRPr lang="en-US" sz="1800" dirty="0"/>
          </a:p>
        </p:txBody>
      </p:sp>
      <p:sp>
        <p:nvSpPr>
          <p:cNvPr id="6" name="Google Shape;402;p54">
            <a:extLst>
              <a:ext uri="{FF2B5EF4-FFF2-40B4-BE49-F238E27FC236}">
                <a16:creationId xmlns:a16="http://schemas.microsoft.com/office/drawing/2014/main" id="{15AF7703-63CE-D410-3FAF-65FF3D79870D}"/>
              </a:ext>
            </a:extLst>
          </p:cNvPr>
          <p:cNvSpPr txBox="1">
            <a:spLocks/>
          </p:cNvSpPr>
          <p:nvPr/>
        </p:nvSpPr>
        <p:spPr>
          <a:xfrm>
            <a:off x="713226" y="1468199"/>
            <a:ext cx="7717499" cy="99530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i="1" dirty="0"/>
              <a:t>“Once you start web scraping, you start to appreciate all the little things that browsers do for you.” </a:t>
            </a:r>
            <a:r>
              <a:rPr lang="en-US" i="1" dirty="0">
                <a:solidFill>
                  <a:schemeClr val="tx1">
                    <a:lumMod val="50000"/>
                    <a:lumOff val="50000"/>
                  </a:schemeClr>
                </a:solidFill>
              </a:rPr>
              <a:t>(Mitchell, 2018)</a:t>
            </a:r>
            <a:endParaRPr lang="en-US" sz="1800" i="1" dirty="0">
              <a:solidFill>
                <a:schemeClr val="tx1">
                  <a:lumMod val="50000"/>
                  <a:lumOff val="50000"/>
                </a:schemeClr>
              </a:solidFill>
            </a:endParaRPr>
          </a:p>
        </p:txBody>
      </p:sp>
    </p:spTree>
    <p:extLst>
      <p:ext uri="{BB962C8B-B14F-4D97-AF65-F5344CB8AC3E}">
        <p14:creationId xmlns:p14="http://schemas.microsoft.com/office/powerpoint/2010/main" val="42500660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Connecting: Example</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5" name="Google Shape;402;p54">
            <a:extLst>
              <a:ext uri="{FF2B5EF4-FFF2-40B4-BE49-F238E27FC236}">
                <a16:creationId xmlns:a16="http://schemas.microsoft.com/office/drawing/2014/main" id="{94A133E2-D557-D2A1-6A07-2B27CA62ED69}"/>
              </a:ext>
            </a:extLst>
          </p:cNvPr>
          <p:cNvSpPr txBox="1">
            <a:spLocks noGrp="1"/>
          </p:cNvSpPr>
          <p:nvPr>
            <p:ph type="body" idx="1"/>
          </p:nvPr>
        </p:nvSpPr>
        <p:spPr>
          <a:xfrm>
            <a:off x="954724" y="2258841"/>
            <a:ext cx="7476001" cy="2345159"/>
          </a:xfrm>
          <a:prstGeom prst="rect">
            <a:avLst/>
          </a:prstGeom>
        </p:spPr>
        <p:txBody>
          <a:bodyPr spcFirstLastPara="1" wrap="square" lIns="91425" tIns="91425" rIns="91425" bIns="91425" anchor="t" anchorCtr="0">
            <a:noAutofit/>
          </a:bodyPr>
          <a:lstStyle/>
          <a:p>
            <a:pPr marL="285750" indent="-285750" algn="just">
              <a:buSzPts val="1100"/>
            </a:pPr>
            <a:r>
              <a:rPr lang="en-US" sz="1800" dirty="0"/>
              <a:t>Bob’s computer sends along a stream of 1 and 0 bits, indicated by high and low voltages on a wire.</a:t>
            </a:r>
          </a:p>
          <a:p>
            <a:pPr marL="0" indent="0" algn="just">
              <a:buSzPts val="1100"/>
              <a:buNone/>
            </a:pPr>
            <a:endParaRPr lang="en-US" sz="1800" dirty="0"/>
          </a:p>
          <a:p>
            <a:pPr marL="285750" indent="-285750" algn="just">
              <a:buSzPts val="1100"/>
            </a:pPr>
            <a:r>
              <a:rPr lang="en-US" sz="1800" dirty="0"/>
              <a:t>These bits form some information, containing a </a:t>
            </a:r>
            <a:r>
              <a:rPr lang="en-US" sz="1800" b="1" dirty="0"/>
              <a:t>header</a:t>
            </a:r>
            <a:r>
              <a:rPr lang="en-US" sz="1800" dirty="0"/>
              <a:t> and </a:t>
            </a:r>
            <a:r>
              <a:rPr lang="en-US" sz="1800" b="1" dirty="0"/>
              <a:t>body</a:t>
            </a:r>
            <a:r>
              <a:rPr lang="en-US" sz="1800" dirty="0"/>
              <a:t>.</a:t>
            </a:r>
          </a:p>
          <a:p>
            <a:pPr marL="285750" indent="-285750" algn="just">
              <a:buSzPts val="1100"/>
            </a:pPr>
            <a:endParaRPr lang="en-US" sz="1800" dirty="0"/>
          </a:p>
          <a:p>
            <a:pPr marL="742950" lvl="1" indent="-285750" algn="just">
              <a:buSzPts val="1100"/>
            </a:pPr>
            <a:r>
              <a:rPr lang="en-US" sz="1800" dirty="0"/>
              <a:t>The </a:t>
            </a:r>
            <a:r>
              <a:rPr lang="en-US" sz="1800" i="1" dirty="0"/>
              <a:t>header</a:t>
            </a:r>
            <a:r>
              <a:rPr lang="en-US" sz="1800" dirty="0"/>
              <a:t> contains an immediate destination of his local router’s MAC address, with a final destination of Alice’s IP address.</a:t>
            </a:r>
          </a:p>
          <a:p>
            <a:pPr marL="742950" lvl="1" indent="-285750" algn="just">
              <a:buSzPts val="1100"/>
            </a:pPr>
            <a:r>
              <a:rPr lang="en-US" sz="1800" dirty="0"/>
              <a:t>The </a:t>
            </a:r>
            <a:r>
              <a:rPr lang="en-US" sz="1800" i="1" dirty="0"/>
              <a:t>body</a:t>
            </a:r>
            <a:r>
              <a:rPr lang="en-US" sz="1800" dirty="0"/>
              <a:t> contains his request for Alice’s server application.</a:t>
            </a:r>
          </a:p>
        </p:txBody>
      </p:sp>
      <p:sp>
        <p:nvSpPr>
          <p:cNvPr id="2" name="Google Shape;485;p59">
            <a:extLst>
              <a:ext uri="{FF2B5EF4-FFF2-40B4-BE49-F238E27FC236}">
                <a16:creationId xmlns:a16="http://schemas.microsoft.com/office/drawing/2014/main" id="{C87AAEE2-5CAB-F3D4-02FE-E24BB6DD1BF1}"/>
              </a:ext>
            </a:extLst>
          </p:cNvPr>
          <p:cNvSpPr txBox="1"/>
          <p:nvPr/>
        </p:nvSpPr>
        <p:spPr>
          <a:xfrm>
            <a:off x="713225" y="1493037"/>
            <a:ext cx="914400" cy="534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dk1"/>
                </a:solidFill>
                <a:latin typeface="Space Mono"/>
                <a:ea typeface="Space Mono"/>
                <a:cs typeface="Space Mono"/>
                <a:sym typeface="Space Mono"/>
              </a:rPr>
              <a:t>01</a:t>
            </a:r>
            <a:endParaRPr sz="3000" b="1">
              <a:solidFill>
                <a:schemeClr val="dk1"/>
              </a:solidFill>
              <a:latin typeface="Space Mono"/>
              <a:ea typeface="Space Mono"/>
              <a:cs typeface="Space Mono"/>
              <a:sym typeface="Space Mono"/>
            </a:endParaRPr>
          </a:p>
        </p:txBody>
      </p:sp>
      <p:sp>
        <p:nvSpPr>
          <p:cNvPr id="3" name="Google Shape;495;p59">
            <a:extLst>
              <a:ext uri="{FF2B5EF4-FFF2-40B4-BE49-F238E27FC236}">
                <a16:creationId xmlns:a16="http://schemas.microsoft.com/office/drawing/2014/main" id="{D892E78B-81A1-08EF-E059-E302E18F8091}"/>
              </a:ext>
            </a:extLst>
          </p:cNvPr>
          <p:cNvSpPr/>
          <p:nvPr/>
        </p:nvSpPr>
        <p:spPr>
          <a:xfrm>
            <a:off x="1627700" y="1493025"/>
            <a:ext cx="1119000" cy="5349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648294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Connecting: Example</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5" name="Google Shape;402;p54">
            <a:extLst>
              <a:ext uri="{FF2B5EF4-FFF2-40B4-BE49-F238E27FC236}">
                <a16:creationId xmlns:a16="http://schemas.microsoft.com/office/drawing/2014/main" id="{94A133E2-D557-D2A1-6A07-2B27CA62ED69}"/>
              </a:ext>
            </a:extLst>
          </p:cNvPr>
          <p:cNvSpPr txBox="1">
            <a:spLocks noGrp="1"/>
          </p:cNvSpPr>
          <p:nvPr>
            <p:ph type="body" idx="1"/>
          </p:nvPr>
        </p:nvSpPr>
        <p:spPr>
          <a:xfrm>
            <a:off x="954724" y="2258841"/>
            <a:ext cx="7476001" cy="2345159"/>
          </a:xfrm>
          <a:prstGeom prst="rect">
            <a:avLst/>
          </a:prstGeom>
        </p:spPr>
        <p:txBody>
          <a:bodyPr spcFirstLastPara="1" wrap="square" lIns="91425" tIns="91425" rIns="91425" bIns="91425" anchor="t" anchorCtr="0">
            <a:noAutofit/>
          </a:bodyPr>
          <a:lstStyle/>
          <a:p>
            <a:pPr marL="285750" indent="-285750" algn="just">
              <a:buSzPts val="1100"/>
            </a:pPr>
            <a:r>
              <a:rPr lang="en-US" sz="1800" dirty="0"/>
              <a:t>Bob’s local router receives all these 1s and 0s and interprets them as a packet, from Bob’s own MAC address, destined for Alice’s IP address.</a:t>
            </a:r>
          </a:p>
          <a:p>
            <a:pPr marL="0" indent="0" algn="just">
              <a:buSzPts val="1100"/>
              <a:buNone/>
            </a:pPr>
            <a:endParaRPr lang="en-US" sz="1800" dirty="0"/>
          </a:p>
          <a:p>
            <a:pPr marL="285750" indent="-285750" algn="just">
              <a:buSzPts val="1100"/>
            </a:pPr>
            <a:r>
              <a:rPr lang="en-US" sz="1800" dirty="0"/>
              <a:t>His router stamps its own IP address on the packet as the “from” IP address, and sends it off across the internet.</a:t>
            </a:r>
          </a:p>
        </p:txBody>
      </p:sp>
      <p:sp>
        <p:nvSpPr>
          <p:cNvPr id="2" name="Google Shape;485;p59">
            <a:extLst>
              <a:ext uri="{FF2B5EF4-FFF2-40B4-BE49-F238E27FC236}">
                <a16:creationId xmlns:a16="http://schemas.microsoft.com/office/drawing/2014/main" id="{C87AAEE2-5CAB-F3D4-02FE-E24BB6DD1BF1}"/>
              </a:ext>
            </a:extLst>
          </p:cNvPr>
          <p:cNvSpPr txBox="1"/>
          <p:nvPr/>
        </p:nvSpPr>
        <p:spPr>
          <a:xfrm>
            <a:off x="713225" y="1493037"/>
            <a:ext cx="914400" cy="534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dirty="0">
                <a:solidFill>
                  <a:schemeClr val="dk1"/>
                </a:solidFill>
                <a:latin typeface="Space Mono"/>
                <a:ea typeface="Space Mono"/>
                <a:cs typeface="Space Mono"/>
                <a:sym typeface="Space Mono"/>
              </a:rPr>
              <a:t>02</a:t>
            </a:r>
            <a:endParaRPr sz="3000" b="1" dirty="0">
              <a:solidFill>
                <a:schemeClr val="dk1"/>
              </a:solidFill>
              <a:latin typeface="Space Mono"/>
              <a:ea typeface="Space Mono"/>
              <a:cs typeface="Space Mono"/>
              <a:sym typeface="Space Mono"/>
            </a:endParaRPr>
          </a:p>
        </p:txBody>
      </p:sp>
      <p:sp>
        <p:nvSpPr>
          <p:cNvPr id="3" name="Google Shape;495;p59">
            <a:extLst>
              <a:ext uri="{FF2B5EF4-FFF2-40B4-BE49-F238E27FC236}">
                <a16:creationId xmlns:a16="http://schemas.microsoft.com/office/drawing/2014/main" id="{D892E78B-81A1-08EF-E059-E302E18F8091}"/>
              </a:ext>
            </a:extLst>
          </p:cNvPr>
          <p:cNvSpPr/>
          <p:nvPr/>
        </p:nvSpPr>
        <p:spPr>
          <a:xfrm>
            <a:off x="1627700" y="1493025"/>
            <a:ext cx="1119000" cy="5349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270492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Connecting: Example</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5" name="Google Shape;402;p54">
            <a:extLst>
              <a:ext uri="{FF2B5EF4-FFF2-40B4-BE49-F238E27FC236}">
                <a16:creationId xmlns:a16="http://schemas.microsoft.com/office/drawing/2014/main" id="{94A133E2-D557-D2A1-6A07-2B27CA62ED69}"/>
              </a:ext>
            </a:extLst>
          </p:cNvPr>
          <p:cNvSpPr txBox="1">
            <a:spLocks noGrp="1"/>
          </p:cNvSpPr>
          <p:nvPr>
            <p:ph type="body" idx="1"/>
          </p:nvPr>
        </p:nvSpPr>
        <p:spPr>
          <a:xfrm>
            <a:off x="954724" y="2258841"/>
            <a:ext cx="7476001" cy="2345159"/>
          </a:xfrm>
          <a:prstGeom prst="rect">
            <a:avLst/>
          </a:prstGeom>
        </p:spPr>
        <p:txBody>
          <a:bodyPr spcFirstLastPara="1" wrap="square" lIns="91425" tIns="91425" rIns="91425" bIns="91425" anchor="t" anchorCtr="0">
            <a:noAutofit/>
          </a:bodyPr>
          <a:lstStyle/>
          <a:p>
            <a:pPr marL="285750" indent="-285750" algn="just">
              <a:buSzPts val="1100"/>
            </a:pPr>
            <a:r>
              <a:rPr lang="en-US" sz="1800" dirty="0"/>
              <a:t>Bob’s packet traverses several intermediary servers, which direct his packet toward the correct physical/wired path, on to Alice’s server.</a:t>
            </a:r>
          </a:p>
        </p:txBody>
      </p:sp>
      <p:sp>
        <p:nvSpPr>
          <p:cNvPr id="2" name="Google Shape;485;p59">
            <a:extLst>
              <a:ext uri="{FF2B5EF4-FFF2-40B4-BE49-F238E27FC236}">
                <a16:creationId xmlns:a16="http://schemas.microsoft.com/office/drawing/2014/main" id="{C87AAEE2-5CAB-F3D4-02FE-E24BB6DD1BF1}"/>
              </a:ext>
            </a:extLst>
          </p:cNvPr>
          <p:cNvSpPr txBox="1"/>
          <p:nvPr/>
        </p:nvSpPr>
        <p:spPr>
          <a:xfrm>
            <a:off x="713225" y="1493037"/>
            <a:ext cx="914400" cy="534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dirty="0">
                <a:solidFill>
                  <a:schemeClr val="dk1"/>
                </a:solidFill>
                <a:latin typeface="Space Mono"/>
                <a:ea typeface="Space Mono"/>
                <a:cs typeface="Space Mono"/>
                <a:sym typeface="Space Mono"/>
              </a:rPr>
              <a:t>03</a:t>
            </a:r>
            <a:endParaRPr sz="3000" b="1" dirty="0">
              <a:solidFill>
                <a:schemeClr val="dk1"/>
              </a:solidFill>
              <a:latin typeface="Space Mono"/>
              <a:ea typeface="Space Mono"/>
              <a:cs typeface="Space Mono"/>
              <a:sym typeface="Space Mono"/>
            </a:endParaRPr>
          </a:p>
        </p:txBody>
      </p:sp>
      <p:sp>
        <p:nvSpPr>
          <p:cNvPr id="3" name="Google Shape;495;p59">
            <a:extLst>
              <a:ext uri="{FF2B5EF4-FFF2-40B4-BE49-F238E27FC236}">
                <a16:creationId xmlns:a16="http://schemas.microsoft.com/office/drawing/2014/main" id="{D892E78B-81A1-08EF-E059-E302E18F8091}"/>
              </a:ext>
            </a:extLst>
          </p:cNvPr>
          <p:cNvSpPr/>
          <p:nvPr/>
        </p:nvSpPr>
        <p:spPr>
          <a:xfrm>
            <a:off x="1627700" y="1493025"/>
            <a:ext cx="1119000" cy="5349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26437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Connecting: Example</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5" name="Google Shape;402;p54">
            <a:extLst>
              <a:ext uri="{FF2B5EF4-FFF2-40B4-BE49-F238E27FC236}">
                <a16:creationId xmlns:a16="http://schemas.microsoft.com/office/drawing/2014/main" id="{94A133E2-D557-D2A1-6A07-2B27CA62ED69}"/>
              </a:ext>
            </a:extLst>
          </p:cNvPr>
          <p:cNvSpPr txBox="1">
            <a:spLocks noGrp="1"/>
          </p:cNvSpPr>
          <p:nvPr>
            <p:ph type="body" idx="1"/>
          </p:nvPr>
        </p:nvSpPr>
        <p:spPr>
          <a:xfrm>
            <a:off x="954724" y="2258841"/>
            <a:ext cx="7476001" cy="2345159"/>
          </a:xfrm>
          <a:prstGeom prst="rect">
            <a:avLst/>
          </a:prstGeom>
        </p:spPr>
        <p:txBody>
          <a:bodyPr spcFirstLastPara="1" wrap="square" lIns="91425" tIns="91425" rIns="91425" bIns="91425" anchor="t" anchorCtr="0">
            <a:noAutofit/>
          </a:bodyPr>
          <a:lstStyle/>
          <a:p>
            <a:pPr marL="285750" indent="-285750" algn="just">
              <a:buSzPts val="1100"/>
            </a:pPr>
            <a:r>
              <a:rPr lang="en-US" sz="1800" dirty="0"/>
              <a:t>Alice’s server receives the packet at her IP address.</a:t>
            </a:r>
          </a:p>
        </p:txBody>
      </p:sp>
      <p:sp>
        <p:nvSpPr>
          <p:cNvPr id="2" name="Google Shape;485;p59">
            <a:extLst>
              <a:ext uri="{FF2B5EF4-FFF2-40B4-BE49-F238E27FC236}">
                <a16:creationId xmlns:a16="http://schemas.microsoft.com/office/drawing/2014/main" id="{C87AAEE2-5CAB-F3D4-02FE-E24BB6DD1BF1}"/>
              </a:ext>
            </a:extLst>
          </p:cNvPr>
          <p:cNvSpPr txBox="1"/>
          <p:nvPr/>
        </p:nvSpPr>
        <p:spPr>
          <a:xfrm>
            <a:off x="713225" y="1493037"/>
            <a:ext cx="914400" cy="534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dirty="0">
                <a:solidFill>
                  <a:schemeClr val="dk1"/>
                </a:solidFill>
                <a:latin typeface="Space Mono"/>
                <a:ea typeface="Space Mono"/>
                <a:cs typeface="Space Mono"/>
                <a:sym typeface="Space Mono"/>
              </a:rPr>
              <a:t>04</a:t>
            </a:r>
            <a:endParaRPr sz="3000" b="1" dirty="0">
              <a:solidFill>
                <a:schemeClr val="dk1"/>
              </a:solidFill>
              <a:latin typeface="Space Mono"/>
              <a:ea typeface="Space Mono"/>
              <a:cs typeface="Space Mono"/>
              <a:sym typeface="Space Mono"/>
            </a:endParaRPr>
          </a:p>
        </p:txBody>
      </p:sp>
      <p:sp>
        <p:nvSpPr>
          <p:cNvPr id="3" name="Google Shape;495;p59">
            <a:extLst>
              <a:ext uri="{FF2B5EF4-FFF2-40B4-BE49-F238E27FC236}">
                <a16:creationId xmlns:a16="http://schemas.microsoft.com/office/drawing/2014/main" id="{D892E78B-81A1-08EF-E059-E302E18F8091}"/>
              </a:ext>
            </a:extLst>
          </p:cNvPr>
          <p:cNvSpPr/>
          <p:nvPr/>
        </p:nvSpPr>
        <p:spPr>
          <a:xfrm>
            <a:off x="1627700" y="1493025"/>
            <a:ext cx="1119000" cy="5349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102225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Connecting: Example</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5" name="Google Shape;402;p54">
            <a:extLst>
              <a:ext uri="{FF2B5EF4-FFF2-40B4-BE49-F238E27FC236}">
                <a16:creationId xmlns:a16="http://schemas.microsoft.com/office/drawing/2014/main" id="{94A133E2-D557-D2A1-6A07-2B27CA62ED69}"/>
              </a:ext>
            </a:extLst>
          </p:cNvPr>
          <p:cNvSpPr txBox="1">
            <a:spLocks noGrp="1"/>
          </p:cNvSpPr>
          <p:nvPr>
            <p:ph type="body" idx="1"/>
          </p:nvPr>
        </p:nvSpPr>
        <p:spPr>
          <a:xfrm>
            <a:off x="954724" y="2258841"/>
            <a:ext cx="7476001" cy="2345159"/>
          </a:xfrm>
          <a:prstGeom prst="rect">
            <a:avLst/>
          </a:prstGeom>
        </p:spPr>
        <p:txBody>
          <a:bodyPr spcFirstLastPara="1" wrap="square" lIns="91425" tIns="91425" rIns="91425" bIns="91425" anchor="t" anchorCtr="0">
            <a:noAutofit/>
          </a:bodyPr>
          <a:lstStyle/>
          <a:p>
            <a:pPr marL="285750" indent="-285750" algn="just">
              <a:buSzPts val="1100"/>
            </a:pPr>
            <a:r>
              <a:rPr lang="en-US" sz="1800" dirty="0"/>
              <a:t>Alice’s server reads the packet port destination in the header, and passes it off to the appropriate application—the web server application.</a:t>
            </a:r>
          </a:p>
          <a:p>
            <a:pPr marL="285750" indent="-285750" algn="just">
              <a:buSzPts val="1100"/>
            </a:pPr>
            <a:endParaRPr lang="en-US" sz="1800" dirty="0"/>
          </a:p>
          <a:p>
            <a:pPr marL="457200" lvl="1" indent="0" algn="just">
              <a:buSzPts val="1100"/>
              <a:buNone/>
            </a:pPr>
            <a:r>
              <a:rPr lang="en-US" dirty="0"/>
              <a:t>(The packet port destination is almost always port </a:t>
            </a:r>
            <a:r>
              <a:rPr lang="en-US" b="1" dirty="0"/>
              <a:t>80</a:t>
            </a:r>
            <a:r>
              <a:rPr lang="en-US" dirty="0"/>
              <a:t> for web applications; this can be thought of as an apartment number for packet data, whereas the IP address is like the street address.)</a:t>
            </a:r>
          </a:p>
        </p:txBody>
      </p:sp>
      <p:sp>
        <p:nvSpPr>
          <p:cNvPr id="2" name="Google Shape;485;p59">
            <a:extLst>
              <a:ext uri="{FF2B5EF4-FFF2-40B4-BE49-F238E27FC236}">
                <a16:creationId xmlns:a16="http://schemas.microsoft.com/office/drawing/2014/main" id="{C87AAEE2-5CAB-F3D4-02FE-E24BB6DD1BF1}"/>
              </a:ext>
            </a:extLst>
          </p:cNvPr>
          <p:cNvSpPr txBox="1"/>
          <p:nvPr/>
        </p:nvSpPr>
        <p:spPr>
          <a:xfrm>
            <a:off x="713225" y="1493037"/>
            <a:ext cx="914400" cy="534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dirty="0">
                <a:solidFill>
                  <a:schemeClr val="dk1"/>
                </a:solidFill>
                <a:latin typeface="Space Mono"/>
                <a:ea typeface="Space Mono"/>
                <a:cs typeface="Space Mono"/>
                <a:sym typeface="Space Mono"/>
              </a:rPr>
              <a:t>05</a:t>
            </a:r>
            <a:endParaRPr sz="3000" b="1" dirty="0">
              <a:solidFill>
                <a:schemeClr val="dk1"/>
              </a:solidFill>
              <a:latin typeface="Space Mono"/>
              <a:ea typeface="Space Mono"/>
              <a:cs typeface="Space Mono"/>
              <a:sym typeface="Space Mono"/>
            </a:endParaRPr>
          </a:p>
        </p:txBody>
      </p:sp>
      <p:sp>
        <p:nvSpPr>
          <p:cNvPr id="3" name="Google Shape;495;p59">
            <a:extLst>
              <a:ext uri="{FF2B5EF4-FFF2-40B4-BE49-F238E27FC236}">
                <a16:creationId xmlns:a16="http://schemas.microsoft.com/office/drawing/2014/main" id="{D892E78B-81A1-08EF-E059-E302E18F8091}"/>
              </a:ext>
            </a:extLst>
          </p:cNvPr>
          <p:cNvSpPr/>
          <p:nvPr/>
        </p:nvSpPr>
        <p:spPr>
          <a:xfrm>
            <a:off x="1627700" y="1493025"/>
            <a:ext cx="1119000" cy="5349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968531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Connecting: Example</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5" name="Google Shape;402;p54">
            <a:extLst>
              <a:ext uri="{FF2B5EF4-FFF2-40B4-BE49-F238E27FC236}">
                <a16:creationId xmlns:a16="http://schemas.microsoft.com/office/drawing/2014/main" id="{94A133E2-D557-D2A1-6A07-2B27CA62ED69}"/>
              </a:ext>
            </a:extLst>
          </p:cNvPr>
          <p:cNvSpPr txBox="1">
            <a:spLocks noGrp="1"/>
          </p:cNvSpPr>
          <p:nvPr>
            <p:ph type="body" idx="1"/>
          </p:nvPr>
        </p:nvSpPr>
        <p:spPr>
          <a:xfrm>
            <a:off x="954724" y="2258841"/>
            <a:ext cx="7476001" cy="2345159"/>
          </a:xfrm>
          <a:prstGeom prst="rect">
            <a:avLst/>
          </a:prstGeom>
        </p:spPr>
        <p:txBody>
          <a:bodyPr spcFirstLastPara="1" wrap="square" lIns="91425" tIns="91425" rIns="91425" bIns="91425" anchor="t" anchorCtr="0">
            <a:noAutofit/>
          </a:bodyPr>
          <a:lstStyle/>
          <a:p>
            <a:pPr marL="285750" indent="-285750" algn="just">
              <a:buSzPts val="1100"/>
            </a:pPr>
            <a:r>
              <a:rPr lang="en-US" sz="1800" dirty="0"/>
              <a:t>The web server application receives a stream of data from the server processor.</a:t>
            </a:r>
          </a:p>
          <a:p>
            <a:pPr marL="285750" indent="-285750" algn="just">
              <a:buSzPts val="1100"/>
            </a:pPr>
            <a:endParaRPr lang="en-US" sz="1800" dirty="0"/>
          </a:p>
          <a:p>
            <a:pPr marL="285750" indent="-285750" algn="just">
              <a:buSzPts val="1100"/>
            </a:pPr>
            <a:r>
              <a:rPr lang="en-US" sz="1800" dirty="0"/>
              <a:t>This data says something like the following:</a:t>
            </a:r>
          </a:p>
          <a:p>
            <a:pPr marL="285750" indent="-285750" algn="just">
              <a:buSzPts val="1100"/>
            </a:pPr>
            <a:endParaRPr lang="en-US" sz="1800" dirty="0"/>
          </a:p>
          <a:p>
            <a:pPr marL="742950" lvl="1" indent="-285750" algn="just">
              <a:buSzPts val="1100"/>
            </a:pPr>
            <a:r>
              <a:rPr lang="en-US" sz="1800" dirty="0"/>
              <a:t>This is a GET request.</a:t>
            </a:r>
          </a:p>
          <a:p>
            <a:pPr marL="742950" lvl="1" indent="-285750" algn="just">
              <a:buSzPts val="1100"/>
            </a:pPr>
            <a:r>
              <a:rPr lang="en-US" sz="1800" dirty="0"/>
              <a:t>The following file is requested: </a:t>
            </a:r>
            <a:r>
              <a:rPr lang="en-US" sz="1800" i="1" dirty="0"/>
              <a:t>index.html</a:t>
            </a:r>
            <a:r>
              <a:rPr lang="en-US" sz="1800" dirty="0"/>
              <a:t>.</a:t>
            </a:r>
          </a:p>
        </p:txBody>
      </p:sp>
      <p:sp>
        <p:nvSpPr>
          <p:cNvPr id="2" name="Google Shape;485;p59">
            <a:extLst>
              <a:ext uri="{FF2B5EF4-FFF2-40B4-BE49-F238E27FC236}">
                <a16:creationId xmlns:a16="http://schemas.microsoft.com/office/drawing/2014/main" id="{C87AAEE2-5CAB-F3D4-02FE-E24BB6DD1BF1}"/>
              </a:ext>
            </a:extLst>
          </p:cNvPr>
          <p:cNvSpPr txBox="1"/>
          <p:nvPr/>
        </p:nvSpPr>
        <p:spPr>
          <a:xfrm>
            <a:off x="713225" y="1493037"/>
            <a:ext cx="914400" cy="534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dirty="0">
                <a:solidFill>
                  <a:schemeClr val="dk1"/>
                </a:solidFill>
                <a:latin typeface="Space Mono"/>
                <a:ea typeface="Space Mono"/>
                <a:cs typeface="Space Mono"/>
                <a:sym typeface="Space Mono"/>
              </a:rPr>
              <a:t>06</a:t>
            </a:r>
            <a:endParaRPr sz="3000" b="1" dirty="0">
              <a:solidFill>
                <a:schemeClr val="dk1"/>
              </a:solidFill>
              <a:latin typeface="Space Mono"/>
              <a:ea typeface="Space Mono"/>
              <a:cs typeface="Space Mono"/>
              <a:sym typeface="Space Mono"/>
            </a:endParaRPr>
          </a:p>
        </p:txBody>
      </p:sp>
      <p:sp>
        <p:nvSpPr>
          <p:cNvPr id="3" name="Google Shape;495;p59">
            <a:extLst>
              <a:ext uri="{FF2B5EF4-FFF2-40B4-BE49-F238E27FC236}">
                <a16:creationId xmlns:a16="http://schemas.microsoft.com/office/drawing/2014/main" id="{D892E78B-81A1-08EF-E059-E302E18F8091}"/>
              </a:ext>
            </a:extLst>
          </p:cNvPr>
          <p:cNvSpPr/>
          <p:nvPr/>
        </p:nvSpPr>
        <p:spPr>
          <a:xfrm>
            <a:off x="1627700" y="1493025"/>
            <a:ext cx="1119000" cy="5349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126907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Connecting: Example</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5" name="Google Shape;402;p54">
            <a:extLst>
              <a:ext uri="{FF2B5EF4-FFF2-40B4-BE49-F238E27FC236}">
                <a16:creationId xmlns:a16="http://schemas.microsoft.com/office/drawing/2014/main" id="{94A133E2-D557-D2A1-6A07-2B27CA62ED69}"/>
              </a:ext>
            </a:extLst>
          </p:cNvPr>
          <p:cNvSpPr txBox="1">
            <a:spLocks noGrp="1"/>
          </p:cNvSpPr>
          <p:nvPr>
            <p:ph type="body" idx="1"/>
          </p:nvPr>
        </p:nvSpPr>
        <p:spPr>
          <a:xfrm>
            <a:off x="954724" y="2258841"/>
            <a:ext cx="7476001" cy="2345159"/>
          </a:xfrm>
          <a:prstGeom prst="rect">
            <a:avLst/>
          </a:prstGeom>
        </p:spPr>
        <p:txBody>
          <a:bodyPr spcFirstLastPara="1" wrap="square" lIns="91425" tIns="91425" rIns="91425" bIns="91425" anchor="t" anchorCtr="0">
            <a:noAutofit/>
          </a:bodyPr>
          <a:lstStyle/>
          <a:p>
            <a:pPr marL="285750" indent="-285750" algn="just">
              <a:buSzPts val="1100"/>
            </a:pPr>
            <a:r>
              <a:rPr lang="en-US" sz="1800" dirty="0"/>
              <a:t>The web server locates the correct HTML file</a:t>
            </a:r>
          </a:p>
          <a:p>
            <a:pPr marL="285750" indent="-285750" algn="just">
              <a:buSzPts val="1100"/>
            </a:pPr>
            <a:endParaRPr lang="en-US" sz="1800" dirty="0"/>
          </a:p>
          <a:p>
            <a:pPr marL="285750" indent="-285750" algn="just">
              <a:buSzPts val="1100"/>
            </a:pPr>
            <a:r>
              <a:rPr lang="en-US" sz="1800" dirty="0"/>
              <a:t>Bundles it up into a new packet to send to Bob</a:t>
            </a:r>
          </a:p>
          <a:p>
            <a:pPr marL="285750" indent="-285750" algn="just">
              <a:buSzPts val="1100"/>
            </a:pPr>
            <a:endParaRPr lang="en-US" sz="1800" dirty="0"/>
          </a:p>
          <a:p>
            <a:pPr marL="285750" indent="-285750" algn="just">
              <a:buSzPts val="1100"/>
            </a:pPr>
            <a:r>
              <a:rPr lang="en-US" sz="1800" dirty="0"/>
              <a:t>And sends it through to its local router, for transport back to Bob’s machine, through the same process.</a:t>
            </a:r>
          </a:p>
        </p:txBody>
      </p:sp>
      <p:sp>
        <p:nvSpPr>
          <p:cNvPr id="2" name="Google Shape;485;p59">
            <a:extLst>
              <a:ext uri="{FF2B5EF4-FFF2-40B4-BE49-F238E27FC236}">
                <a16:creationId xmlns:a16="http://schemas.microsoft.com/office/drawing/2014/main" id="{C87AAEE2-5CAB-F3D4-02FE-E24BB6DD1BF1}"/>
              </a:ext>
            </a:extLst>
          </p:cNvPr>
          <p:cNvSpPr txBox="1"/>
          <p:nvPr/>
        </p:nvSpPr>
        <p:spPr>
          <a:xfrm>
            <a:off x="713225" y="1493037"/>
            <a:ext cx="914400" cy="534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dirty="0">
                <a:solidFill>
                  <a:schemeClr val="dk1"/>
                </a:solidFill>
                <a:latin typeface="Space Mono"/>
                <a:ea typeface="Space Mono"/>
                <a:cs typeface="Space Mono"/>
                <a:sym typeface="Space Mono"/>
              </a:rPr>
              <a:t>07</a:t>
            </a:r>
            <a:endParaRPr sz="3000" b="1" dirty="0">
              <a:solidFill>
                <a:schemeClr val="dk1"/>
              </a:solidFill>
              <a:latin typeface="Space Mono"/>
              <a:ea typeface="Space Mono"/>
              <a:cs typeface="Space Mono"/>
              <a:sym typeface="Space Mono"/>
            </a:endParaRPr>
          </a:p>
        </p:txBody>
      </p:sp>
      <p:sp>
        <p:nvSpPr>
          <p:cNvPr id="3" name="Google Shape;495;p59">
            <a:extLst>
              <a:ext uri="{FF2B5EF4-FFF2-40B4-BE49-F238E27FC236}">
                <a16:creationId xmlns:a16="http://schemas.microsoft.com/office/drawing/2014/main" id="{D892E78B-81A1-08EF-E059-E302E18F8091}"/>
              </a:ext>
            </a:extLst>
          </p:cNvPr>
          <p:cNvSpPr/>
          <p:nvPr/>
        </p:nvSpPr>
        <p:spPr>
          <a:xfrm>
            <a:off x="1627700" y="1493025"/>
            <a:ext cx="1119000" cy="5349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257249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HTTP</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6" name="Google Shape;402;p54">
            <a:extLst>
              <a:ext uri="{FF2B5EF4-FFF2-40B4-BE49-F238E27FC236}">
                <a16:creationId xmlns:a16="http://schemas.microsoft.com/office/drawing/2014/main" id="{5A5470AC-88E0-FA1B-6886-13118102ACF1}"/>
              </a:ext>
            </a:extLst>
          </p:cNvPr>
          <p:cNvSpPr txBox="1">
            <a:spLocks/>
          </p:cNvSpPr>
          <p:nvPr/>
        </p:nvSpPr>
        <p:spPr>
          <a:xfrm>
            <a:off x="713227" y="1468199"/>
            <a:ext cx="5742657" cy="302393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t>As we recall, a client (the web browser, in most cases) and web server will communicate by sending plain text messages. The client sends requests to the server and the server sends responses, or replies.</a:t>
            </a:r>
          </a:p>
          <a:p>
            <a:pPr marL="0" indent="0" algn="just">
              <a:buSzPts val="1100"/>
              <a:buFont typeface="Arial"/>
              <a:buNone/>
            </a:pPr>
            <a:endParaRPr lang="en-US" sz="1800" dirty="0"/>
          </a:p>
          <a:p>
            <a:pPr marL="0" indent="0" algn="just">
              <a:buSzPts val="1100"/>
              <a:buFont typeface="Arial"/>
              <a:buNone/>
            </a:pPr>
            <a:r>
              <a:rPr lang="en-US" sz="1800" dirty="0"/>
              <a:t>The core component in the exchange of messages consists of a </a:t>
            </a:r>
            <a:r>
              <a:rPr lang="en-US" sz="1800" dirty="0" err="1"/>
              <a:t>HyperText</a:t>
            </a:r>
            <a:r>
              <a:rPr lang="en-US" sz="1800" dirty="0"/>
              <a:t> Transfer Protocol (HTTP) request message to a web server, followed by an HTTP response (also oftentimes called an HTTP reply). </a:t>
            </a:r>
            <a:r>
              <a:rPr lang="en-US" i="1" dirty="0">
                <a:solidFill>
                  <a:schemeClr val="tx1">
                    <a:lumMod val="50000"/>
                    <a:lumOff val="50000"/>
                  </a:schemeClr>
                </a:solidFill>
              </a:rPr>
              <a:t>(</a:t>
            </a:r>
            <a:r>
              <a:rPr lang="en-US" i="1" dirty="0" err="1">
                <a:solidFill>
                  <a:schemeClr val="tx1">
                    <a:lumMod val="50000"/>
                    <a:lumOff val="50000"/>
                  </a:schemeClr>
                </a:solidFill>
              </a:rPr>
              <a:t>Broucke</a:t>
            </a:r>
            <a:r>
              <a:rPr lang="en-US" i="1" dirty="0">
                <a:solidFill>
                  <a:schemeClr val="tx1">
                    <a:lumMod val="50000"/>
                    <a:lumOff val="50000"/>
                  </a:schemeClr>
                </a:solidFill>
              </a:rPr>
              <a:t> &amp; </a:t>
            </a:r>
            <a:r>
              <a:rPr lang="en-US" i="1" dirty="0" err="1">
                <a:solidFill>
                  <a:schemeClr val="tx1">
                    <a:lumMod val="50000"/>
                    <a:lumOff val="50000"/>
                  </a:schemeClr>
                </a:solidFill>
              </a:rPr>
              <a:t>Baesens</a:t>
            </a:r>
            <a:r>
              <a:rPr lang="en-US" i="1" dirty="0">
                <a:solidFill>
                  <a:schemeClr val="tx1">
                    <a:lumMod val="50000"/>
                    <a:lumOff val="50000"/>
                  </a:schemeClr>
                </a:solidFill>
              </a:rPr>
              <a:t>, 2018)</a:t>
            </a:r>
            <a:endParaRPr lang="en-US" sz="1800" i="1" dirty="0">
              <a:solidFill>
                <a:schemeClr val="tx1">
                  <a:lumMod val="50000"/>
                  <a:lumOff val="50000"/>
                </a:schemeClr>
              </a:solidFill>
            </a:endParaRPr>
          </a:p>
        </p:txBody>
      </p:sp>
      <p:pic>
        <p:nvPicPr>
          <p:cNvPr id="5" name="Picture 4">
            <a:extLst>
              <a:ext uri="{FF2B5EF4-FFF2-40B4-BE49-F238E27FC236}">
                <a16:creationId xmlns:a16="http://schemas.microsoft.com/office/drawing/2014/main" id="{49B64E56-7608-4E2A-178B-ACA7C3B496B0}"/>
              </a:ext>
            </a:extLst>
          </p:cNvPr>
          <p:cNvPicPr>
            <a:picLocks noChangeAspect="1"/>
          </p:cNvPicPr>
          <p:nvPr/>
        </p:nvPicPr>
        <p:blipFill rotWithShape="1">
          <a:blip r:embed="rId3"/>
          <a:srcRect l="16801" r="13052" b="3400"/>
          <a:stretch/>
        </p:blipFill>
        <p:spPr>
          <a:xfrm>
            <a:off x="6720289" y="1244197"/>
            <a:ext cx="2060154" cy="3546293"/>
          </a:xfrm>
          <a:prstGeom prst="rect">
            <a:avLst/>
          </a:prstGeom>
        </p:spPr>
      </p:pic>
    </p:spTree>
    <p:extLst>
      <p:ext uri="{BB962C8B-B14F-4D97-AF65-F5344CB8AC3E}">
        <p14:creationId xmlns:p14="http://schemas.microsoft.com/office/powerpoint/2010/main" val="19229050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HTTP: Example</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6" name="Google Shape;402;p54">
            <a:extLst>
              <a:ext uri="{FF2B5EF4-FFF2-40B4-BE49-F238E27FC236}">
                <a16:creationId xmlns:a16="http://schemas.microsoft.com/office/drawing/2014/main" id="{5A5470AC-88E0-FA1B-6886-13118102ACF1}"/>
              </a:ext>
            </a:extLst>
          </p:cNvPr>
          <p:cNvSpPr txBox="1">
            <a:spLocks/>
          </p:cNvSpPr>
          <p:nvPr/>
        </p:nvSpPr>
        <p:spPr>
          <a:xfrm>
            <a:off x="713226" y="1468199"/>
            <a:ext cx="7717499" cy="302393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dirty="0">
                <a:latin typeface="Consolas" panose="020B0609020204030204" pitchFamily="49" charset="0"/>
              </a:rPr>
              <a:t>GET / HTTP/1.1</a:t>
            </a:r>
          </a:p>
          <a:p>
            <a:pPr marL="0" indent="0" algn="just">
              <a:buSzPts val="1100"/>
              <a:buFont typeface="Arial"/>
              <a:buNone/>
            </a:pPr>
            <a:r>
              <a:rPr lang="en-US" dirty="0">
                <a:latin typeface="Consolas" panose="020B0609020204030204" pitchFamily="49" charset="0"/>
              </a:rPr>
              <a:t>Host: example.com</a:t>
            </a:r>
          </a:p>
          <a:p>
            <a:pPr marL="0" indent="0" algn="just">
              <a:buSzPts val="1100"/>
              <a:buFont typeface="Arial"/>
              <a:buNone/>
            </a:pPr>
            <a:r>
              <a:rPr lang="en-US" dirty="0">
                <a:latin typeface="Consolas" panose="020B0609020204030204" pitchFamily="49" charset="0"/>
              </a:rPr>
              <a:t>Connection: keep-alive</a:t>
            </a:r>
          </a:p>
          <a:p>
            <a:pPr marL="0" indent="0" algn="just">
              <a:buSzPts val="1100"/>
              <a:buFont typeface="Arial"/>
              <a:buNone/>
            </a:pPr>
            <a:r>
              <a:rPr lang="en-US" dirty="0">
                <a:latin typeface="Consolas" panose="020B0609020204030204" pitchFamily="49" charset="0"/>
              </a:rPr>
              <a:t>Cache-Control: max-age=0</a:t>
            </a:r>
          </a:p>
          <a:p>
            <a:pPr marL="0" indent="0" algn="just">
              <a:buSzPts val="1100"/>
              <a:buFont typeface="Arial"/>
              <a:buNone/>
            </a:pPr>
            <a:r>
              <a:rPr lang="en-US" dirty="0">
                <a:latin typeface="Consolas" panose="020B0609020204030204" pitchFamily="49" charset="0"/>
              </a:rPr>
              <a:t>Upgrade-Insecure-Requests: 1</a:t>
            </a:r>
          </a:p>
          <a:p>
            <a:pPr marL="0" indent="0" algn="just">
              <a:buSzPts val="1100"/>
              <a:buFont typeface="Arial"/>
              <a:buNone/>
            </a:pPr>
            <a:r>
              <a:rPr lang="en-US" dirty="0">
                <a:latin typeface="Consolas" panose="020B0609020204030204" pitchFamily="49" charset="0"/>
              </a:rPr>
              <a:t>User-Agent: Mozilla/5.0 (Windows NT 10.0; Win64; x64) </a:t>
            </a:r>
            <a:r>
              <a:rPr lang="en-US" dirty="0" err="1">
                <a:latin typeface="Consolas" panose="020B0609020204030204" pitchFamily="49" charset="0"/>
              </a:rPr>
              <a:t>AppleWebKit</a:t>
            </a:r>
            <a:r>
              <a:rPr lang="en-US" dirty="0">
                <a:latin typeface="Consolas" panose="020B0609020204030204" pitchFamily="49" charset="0"/>
              </a:rPr>
              <a:t>/537.36 </a:t>
            </a:r>
          </a:p>
          <a:p>
            <a:pPr marL="0" indent="0" algn="just">
              <a:buSzPts val="1100"/>
              <a:buFont typeface="Arial"/>
              <a:buNone/>
            </a:pPr>
            <a:r>
              <a:rPr lang="en-US" dirty="0">
                <a:latin typeface="Consolas" panose="020B0609020204030204" pitchFamily="49" charset="0"/>
              </a:rPr>
              <a:t>(KHTML, like Gecko) Chrome/60.0.3112.90 Safari/537.36</a:t>
            </a:r>
          </a:p>
          <a:p>
            <a:pPr marL="0" indent="0" algn="just">
              <a:buSzPts val="1100"/>
              <a:buFont typeface="Arial"/>
              <a:buNone/>
            </a:pPr>
            <a:r>
              <a:rPr lang="en-US" dirty="0">
                <a:latin typeface="Consolas" panose="020B0609020204030204" pitchFamily="49" charset="0"/>
              </a:rPr>
              <a:t>Accept: text/</a:t>
            </a:r>
            <a:r>
              <a:rPr lang="en-US" dirty="0" err="1">
                <a:latin typeface="Consolas" panose="020B0609020204030204" pitchFamily="49" charset="0"/>
              </a:rPr>
              <a:t>html,application</a:t>
            </a:r>
            <a:r>
              <a:rPr lang="en-US" dirty="0">
                <a:latin typeface="Consolas" panose="020B0609020204030204" pitchFamily="49" charset="0"/>
              </a:rPr>
              <a:t>/</a:t>
            </a:r>
            <a:r>
              <a:rPr lang="en-US" dirty="0" err="1">
                <a:latin typeface="Consolas" panose="020B0609020204030204" pitchFamily="49" charset="0"/>
              </a:rPr>
              <a:t>xhtml+xml,application</a:t>
            </a:r>
            <a:r>
              <a:rPr lang="en-US" dirty="0">
                <a:latin typeface="Consolas" panose="020B0609020204030204" pitchFamily="49" charset="0"/>
              </a:rPr>
              <a:t>/</a:t>
            </a:r>
            <a:r>
              <a:rPr lang="en-US" dirty="0" err="1">
                <a:latin typeface="Consolas" panose="020B0609020204030204" pitchFamily="49" charset="0"/>
              </a:rPr>
              <a:t>xml;q</a:t>
            </a:r>
            <a:r>
              <a:rPr lang="en-US" dirty="0">
                <a:latin typeface="Consolas" panose="020B0609020204030204" pitchFamily="49" charset="0"/>
              </a:rPr>
              <a:t>=0.9,*/*;q=0.8</a:t>
            </a:r>
          </a:p>
          <a:p>
            <a:pPr marL="0" indent="0" algn="just">
              <a:buSzPts val="1100"/>
              <a:buFont typeface="Arial"/>
              <a:buNone/>
            </a:pPr>
            <a:r>
              <a:rPr lang="en-US" dirty="0" err="1">
                <a:latin typeface="Consolas" panose="020B0609020204030204" pitchFamily="49" charset="0"/>
              </a:rPr>
              <a:t>Referer</a:t>
            </a:r>
            <a:r>
              <a:rPr lang="en-US" dirty="0">
                <a:latin typeface="Consolas" panose="020B0609020204030204" pitchFamily="49" charset="0"/>
              </a:rPr>
              <a:t>: https://www.google.com/</a:t>
            </a:r>
          </a:p>
          <a:p>
            <a:pPr marL="0" indent="0" algn="just">
              <a:buSzPts val="1100"/>
              <a:buFont typeface="Arial"/>
              <a:buNone/>
            </a:pPr>
            <a:r>
              <a:rPr lang="en-US" dirty="0">
                <a:latin typeface="Consolas" panose="020B0609020204030204" pitchFamily="49" charset="0"/>
              </a:rPr>
              <a:t>Accept-Encoding: </a:t>
            </a:r>
            <a:r>
              <a:rPr lang="en-US" dirty="0" err="1">
                <a:latin typeface="Consolas" panose="020B0609020204030204" pitchFamily="49" charset="0"/>
              </a:rPr>
              <a:t>gzip</a:t>
            </a:r>
            <a:r>
              <a:rPr lang="en-US" dirty="0">
                <a:latin typeface="Consolas" panose="020B0609020204030204" pitchFamily="49" charset="0"/>
              </a:rPr>
              <a:t>, deflate</a:t>
            </a:r>
          </a:p>
          <a:p>
            <a:pPr marL="0" indent="0" algn="just">
              <a:buSzPts val="1100"/>
              <a:buFont typeface="Arial"/>
              <a:buNone/>
            </a:pPr>
            <a:r>
              <a:rPr lang="en-US" dirty="0">
                <a:latin typeface="Consolas" panose="020B0609020204030204" pitchFamily="49" charset="0"/>
              </a:rPr>
              <a:t>Accept-Language: </a:t>
            </a:r>
            <a:r>
              <a:rPr lang="en-US" dirty="0" err="1">
                <a:latin typeface="Consolas" panose="020B0609020204030204" pitchFamily="49" charset="0"/>
              </a:rPr>
              <a:t>en-US,en;q</a:t>
            </a:r>
            <a:r>
              <a:rPr lang="en-US" dirty="0">
                <a:latin typeface="Consolas" panose="020B0609020204030204" pitchFamily="49" charset="0"/>
              </a:rPr>
              <a:t>=0.8,nl;q=0.6</a:t>
            </a:r>
          </a:p>
          <a:p>
            <a:pPr marL="0" indent="0" algn="just">
              <a:buSzPts val="1100"/>
              <a:buFont typeface="Arial"/>
              <a:buNone/>
            </a:pPr>
            <a:r>
              <a:rPr lang="en-US" dirty="0">
                <a:latin typeface="Consolas" panose="020B0609020204030204" pitchFamily="49" charset="0"/>
              </a:rPr>
              <a:t>&lt;CR&gt;&lt;LF&gt;</a:t>
            </a:r>
            <a:endParaRPr lang="en-US" i="1" dirty="0">
              <a:solidFill>
                <a:schemeClr val="tx1">
                  <a:lumMod val="50000"/>
                  <a:lumOff val="50000"/>
                </a:schemeClr>
              </a:solidFill>
              <a:latin typeface="Consolas" panose="020B0609020204030204" pitchFamily="49" charset="0"/>
            </a:endParaRPr>
          </a:p>
        </p:txBody>
      </p:sp>
    </p:spTree>
    <p:extLst>
      <p:ext uri="{BB962C8B-B14F-4D97-AF65-F5344CB8AC3E}">
        <p14:creationId xmlns:p14="http://schemas.microsoft.com/office/powerpoint/2010/main" val="24317111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sp>
        <p:nvSpPr>
          <p:cNvPr id="313" name="Google Shape;313;p48"/>
          <p:cNvSpPr txBox="1">
            <a:spLocks noGrp="1"/>
          </p:cNvSpPr>
          <p:nvPr>
            <p:ph type="title" idx="16"/>
          </p:nvPr>
        </p:nvSpPr>
        <p:spPr>
          <a:xfrm>
            <a:off x="713225" y="3900258"/>
            <a:ext cx="696300" cy="44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314" name="Google Shape;314;p48"/>
          <p:cNvSpPr txBox="1">
            <a:spLocks noGrp="1"/>
          </p:cNvSpPr>
          <p:nvPr>
            <p:ph type="title"/>
          </p:nvPr>
        </p:nvSpPr>
        <p:spPr>
          <a:xfrm>
            <a:off x="713225" y="2401996"/>
            <a:ext cx="696300" cy="44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315" name="Google Shape;315;p48"/>
          <p:cNvSpPr txBox="1">
            <a:spLocks noGrp="1"/>
          </p:cNvSpPr>
          <p:nvPr>
            <p:ph type="title" idx="2"/>
          </p:nvPr>
        </p:nvSpPr>
        <p:spPr>
          <a:xfrm>
            <a:off x="713226" y="3151149"/>
            <a:ext cx="696300" cy="44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316" name="Google Shape;316;p48"/>
          <p:cNvSpPr txBox="1">
            <a:spLocks noGrp="1"/>
          </p:cNvSpPr>
          <p:nvPr>
            <p:ph type="title" idx="3"/>
          </p:nvPr>
        </p:nvSpPr>
        <p:spPr>
          <a:xfrm>
            <a:off x="4886876" y="1652887"/>
            <a:ext cx="696300" cy="44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05</a:t>
            </a:r>
            <a:endParaRPr dirty="0"/>
          </a:p>
        </p:txBody>
      </p:sp>
      <p:sp>
        <p:nvSpPr>
          <p:cNvPr id="317" name="Google Shape;317;p48"/>
          <p:cNvSpPr txBox="1">
            <a:spLocks noGrp="1"/>
          </p:cNvSpPr>
          <p:nvPr>
            <p:ph type="title" idx="4"/>
          </p:nvPr>
        </p:nvSpPr>
        <p:spPr>
          <a:xfrm>
            <a:off x="4886876" y="2401952"/>
            <a:ext cx="696300" cy="44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
        <p:nvSpPr>
          <p:cNvPr id="318" name="Google Shape;318;p48"/>
          <p:cNvSpPr txBox="1">
            <a:spLocks noGrp="1"/>
          </p:cNvSpPr>
          <p:nvPr>
            <p:ph type="subTitle" idx="1"/>
          </p:nvPr>
        </p:nvSpPr>
        <p:spPr>
          <a:xfrm>
            <a:off x="5659372" y="1652922"/>
            <a:ext cx="3204300" cy="44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Forms and Logins</a:t>
            </a:r>
            <a:endParaRPr dirty="0"/>
          </a:p>
        </p:txBody>
      </p:sp>
      <p:sp>
        <p:nvSpPr>
          <p:cNvPr id="319" name="Google Shape;319;p48"/>
          <p:cNvSpPr txBox="1">
            <a:spLocks noGrp="1"/>
          </p:cNvSpPr>
          <p:nvPr>
            <p:ph type="subTitle" idx="5"/>
          </p:nvPr>
        </p:nvSpPr>
        <p:spPr>
          <a:xfrm>
            <a:off x="5659376" y="2401996"/>
            <a:ext cx="3204300" cy="44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Selenium</a:t>
            </a:r>
            <a:endParaRPr dirty="0"/>
          </a:p>
        </p:txBody>
      </p:sp>
      <p:sp>
        <p:nvSpPr>
          <p:cNvPr id="322" name="Google Shape;322;p48"/>
          <p:cNvSpPr txBox="1">
            <a:spLocks noGrp="1"/>
          </p:cNvSpPr>
          <p:nvPr>
            <p:ph type="subTitle" idx="8"/>
          </p:nvPr>
        </p:nvSpPr>
        <p:spPr>
          <a:xfrm>
            <a:off x="1485724" y="2402005"/>
            <a:ext cx="3204300" cy="44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The Web</a:t>
            </a:r>
            <a:endParaRPr dirty="0"/>
          </a:p>
        </p:txBody>
      </p:sp>
      <p:sp>
        <p:nvSpPr>
          <p:cNvPr id="323" name="Google Shape;323;p48"/>
          <p:cNvSpPr txBox="1">
            <a:spLocks noGrp="1"/>
          </p:cNvSpPr>
          <p:nvPr>
            <p:ph type="subTitle" idx="9"/>
          </p:nvPr>
        </p:nvSpPr>
        <p:spPr>
          <a:xfrm>
            <a:off x="1485725" y="3151167"/>
            <a:ext cx="3204300" cy="44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err="1"/>
              <a:t>BeautifulSoup</a:t>
            </a:r>
            <a:endParaRPr lang="en-US" dirty="0"/>
          </a:p>
        </p:txBody>
      </p:sp>
      <p:sp>
        <p:nvSpPr>
          <p:cNvPr id="326" name="Google Shape;326;p48"/>
          <p:cNvSpPr txBox="1">
            <a:spLocks noGrp="1"/>
          </p:cNvSpPr>
          <p:nvPr>
            <p:ph type="title" idx="15"/>
          </p:nvPr>
        </p:nvSpPr>
        <p:spPr>
          <a:xfrm>
            <a:off x="713226" y="1652887"/>
            <a:ext cx="696300" cy="44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27" name="Google Shape;327;p48"/>
          <p:cNvSpPr txBox="1">
            <a:spLocks noGrp="1"/>
          </p:cNvSpPr>
          <p:nvPr>
            <p:ph type="subTitle" idx="17"/>
          </p:nvPr>
        </p:nvSpPr>
        <p:spPr>
          <a:xfrm>
            <a:off x="1485724" y="3900284"/>
            <a:ext cx="3204300" cy="44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Scrapy</a:t>
            </a:r>
            <a:endParaRPr dirty="0"/>
          </a:p>
        </p:txBody>
      </p:sp>
      <p:sp>
        <p:nvSpPr>
          <p:cNvPr id="329" name="Google Shape;329;p48"/>
          <p:cNvSpPr txBox="1">
            <a:spLocks noGrp="1"/>
          </p:cNvSpPr>
          <p:nvPr>
            <p:ph type="subTitle" idx="19"/>
          </p:nvPr>
        </p:nvSpPr>
        <p:spPr>
          <a:xfrm>
            <a:off x="1485725" y="1652887"/>
            <a:ext cx="3204300" cy="44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Introduction</a:t>
            </a:r>
            <a:endParaRPr dirty="0"/>
          </a:p>
        </p:txBody>
      </p:sp>
      <p:sp>
        <p:nvSpPr>
          <p:cNvPr id="331" name="Google Shape;331;p48"/>
          <p:cNvSpPr txBox="1">
            <a:spLocks noGrp="1"/>
          </p:cNvSpPr>
          <p:nvPr>
            <p:ph type="title" idx="21"/>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cxnSp>
        <p:nvCxnSpPr>
          <p:cNvPr id="332" name="Google Shape;332;p48"/>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14" name="Google Shape;317;p48">
            <a:extLst>
              <a:ext uri="{FF2B5EF4-FFF2-40B4-BE49-F238E27FC236}">
                <a16:creationId xmlns:a16="http://schemas.microsoft.com/office/drawing/2014/main" id="{0AB45DF2-4DFE-7687-4E6C-76CAC35DA2D3}"/>
              </a:ext>
            </a:extLst>
          </p:cNvPr>
          <p:cNvSpPr txBox="1">
            <a:spLocks/>
          </p:cNvSpPr>
          <p:nvPr/>
        </p:nvSpPr>
        <p:spPr>
          <a:xfrm>
            <a:off x="4886876" y="3151105"/>
            <a:ext cx="696300" cy="443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Space Mono"/>
              <a:buNone/>
              <a:defRPr sz="3000" b="1" i="0" u="none" strike="noStrike" cap="none">
                <a:solidFill>
                  <a:schemeClr val="dk1"/>
                </a:solidFill>
                <a:latin typeface="Space Mono"/>
                <a:ea typeface="Space Mono"/>
                <a:cs typeface="Space Mono"/>
                <a:sym typeface="Space Mono"/>
              </a:defRPr>
            </a:lvl1pPr>
            <a:lvl2pPr marR="0" lvl="1" algn="l" rtl="0">
              <a:lnSpc>
                <a:spcPct val="100000"/>
              </a:lnSpc>
              <a:spcBef>
                <a:spcPts val="0"/>
              </a:spcBef>
              <a:spcAft>
                <a:spcPts val="0"/>
              </a:spcAft>
              <a:buClr>
                <a:schemeClr val="dk1"/>
              </a:buClr>
              <a:buSzPts val="3000"/>
              <a:buFont typeface="Space Mono"/>
              <a:buNone/>
              <a:defRPr sz="3000" b="1" i="0" u="none" strike="noStrike" cap="none">
                <a:solidFill>
                  <a:schemeClr val="dk1"/>
                </a:solidFill>
                <a:latin typeface="Space Mono"/>
                <a:ea typeface="Space Mono"/>
                <a:cs typeface="Space Mono"/>
                <a:sym typeface="Space Mono"/>
              </a:defRPr>
            </a:lvl2pPr>
            <a:lvl3pPr marR="0" lvl="2" algn="l" rtl="0">
              <a:lnSpc>
                <a:spcPct val="100000"/>
              </a:lnSpc>
              <a:spcBef>
                <a:spcPts val="0"/>
              </a:spcBef>
              <a:spcAft>
                <a:spcPts val="0"/>
              </a:spcAft>
              <a:buClr>
                <a:schemeClr val="dk1"/>
              </a:buClr>
              <a:buSzPts val="3000"/>
              <a:buFont typeface="Space Mono"/>
              <a:buNone/>
              <a:defRPr sz="3000" b="1" i="0" u="none" strike="noStrike" cap="none">
                <a:solidFill>
                  <a:schemeClr val="dk1"/>
                </a:solidFill>
                <a:latin typeface="Space Mono"/>
                <a:ea typeface="Space Mono"/>
                <a:cs typeface="Space Mono"/>
                <a:sym typeface="Space Mono"/>
              </a:defRPr>
            </a:lvl3pPr>
            <a:lvl4pPr marR="0" lvl="3" algn="l" rtl="0">
              <a:lnSpc>
                <a:spcPct val="100000"/>
              </a:lnSpc>
              <a:spcBef>
                <a:spcPts val="0"/>
              </a:spcBef>
              <a:spcAft>
                <a:spcPts val="0"/>
              </a:spcAft>
              <a:buClr>
                <a:schemeClr val="dk1"/>
              </a:buClr>
              <a:buSzPts val="3000"/>
              <a:buFont typeface="Space Mono"/>
              <a:buNone/>
              <a:defRPr sz="3000" b="1" i="0" u="none" strike="noStrike" cap="none">
                <a:solidFill>
                  <a:schemeClr val="dk1"/>
                </a:solidFill>
                <a:latin typeface="Space Mono"/>
                <a:ea typeface="Space Mono"/>
                <a:cs typeface="Space Mono"/>
                <a:sym typeface="Space Mono"/>
              </a:defRPr>
            </a:lvl4pPr>
            <a:lvl5pPr marR="0" lvl="4" algn="l" rtl="0">
              <a:lnSpc>
                <a:spcPct val="100000"/>
              </a:lnSpc>
              <a:spcBef>
                <a:spcPts val="0"/>
              </a:spcBef>
              <a:spcAft>
                <a:spcPts val="0"/>
              </a:spcAft>
              <a:buClr>
                <a:schemeClr val="dk1"/>
              </a:buClr>
              <a:buSzPts val="3000"/>
              <a:buFont typeface="Space Mono"/>
              <a:buNone/>
              <a:defRPr sz="3000" b="1" i="0" u="none" strike="noStrike" cap="none">
                <a:solidFill>
                  <a:schemeClr val="dk1"/>
                </a:solidFill>
                <a:latin typeface="Space Mono"/>
                <a:ea typeface="Space Mono"/>
                <a:cs typeface="Space Mono"/>
                <a:sym typeface="Space Mono"/>
              </a:defRPr>
            </a:lvl5pPr>
            <a:lvl6pPr marR="0" lvl="5" algn="l" rtl="0">
              <a:lnSpc>
                <a:spcPct val="100000"/>
              </a:lnSpc>
              <a:spcBef>
                <a:spcPts val="0"/>
              </a:spcBef>
              <a:spcAft>
                <a:spcPts val="0"/>
              </a:spcAft>
              <a:buClr>
                <a:schemeClr val="dk1"/>
              </a:buClr>
              <a:buSzPts val="3000"/>
              <a:buFont typeface="Space Mono"/>
              <a:buNone/>
              <a:defRPr sz="3000" b="1" i="0" u="none" strike="noStrike" cap="none">
                <a:solidFill>
                  <a:schemeClr val="dk1"/>
                </a:solidFill>
                <a:latin typeface="Space Mono"/>
                <a:ea typeface="Space Mono"/>
                <a:cs typeface="Space Mono"/>
                <a:sym typeface="Space Mono"/>
              </a:defRPr>
            </a:lvl6pPr>
            <a:lvl7pPr marR="0" lvl="6" algn="l" rtl="0">
              <a:lnSpc>
                <a:spcPct val="100000"/>
              </a:lnSpc>
              <a:spcBef>
                <a:spcPts val="0"/>
              </a:spcBef>
              <a:spcAft>
                <a:spcPts val="0"/>
              </a:spcAft>
              <a:buClr>
                <a:schemeClr val="dk1"/>
              </a:buClr>
              <a:buSzPts val="3000"/>
              <a:buFont typeface="Space Mono"/>
              <a:buNone/>
              <a:defRPr sz="3000" b="1" i="0" u="none" strike="noStrike" cap="none">
                <a:solidFill>
                  <a:schemeClr val="dk1"/>
                </a:solidFill>
                <a:latin typeface="Space Mono"/>
                <a:ea typeface="Space Mono"/>
                <a:cs typeface="Space Mono"/>
                <a:sym typeface="Space Mono"/>
              </a:defRPr>
            </a:lvl7pPr>
            <a:lvl8pPr marR="0" lvl="7" algn="l" rtl="0">
              <a:lnSpc>
                <a:spcPct val="100000"/>
              </a:lnSpc>
              <a:spcBef>
                <a:spcPts val="0"/>
              </a:spcBef>
              <a:spcAft>
                <a:spcPts val="0"/>
              </a:spcAft>
              <a:buClr>
                <a:schemeClr val="dk1"/>
              </a:buClr>
              <a:buSzPts val="3000"/>
              <a:buFont typeface="Space Mono"/>
              <a:buNone/>
              <a:defRPr sz="3000" b="1" i="0" u="none" strike="noStrike" cap="none">
                <a:solidFill>
                  <a:schemeClr val="dk1"/>
                </a:solidFill>
                <a:latin typeface="Space Mono"/>
                <a:ea typeface="Space Mono"/>
                <a:cs typeface="Space Mono"/>
                <a:sym typeface="Space Mono"/>
              </a:defRPr>
            </a:lvl8pPr>
            <a:lvl9pPr marR="0" lvl="8" algn="l" rtl="0">
              <a:lnSpc>
                <a:spcPct val="100000"/>
              </a:lnSpc>
              <a:spcBef>
                <a:spcPts val="0"/>
              </a:spcBef>
              <a:spcAft>
                <a:spcPts val="0"/>
              </a:spcAft>
              <a:buClr>
                <a:schemeClr val="dk1"/>
              </a:buClr>
              <a:buSzPts val="3000"/>
              <a:buFont typeface="Space Mono"/>
              <a:buNone/>
              <a:defRPr sz="3000" b="1" i="0" u="none" strike="noStrike" cap="none">
                <a:solidFill>
                  <a:schemeClr val="dk1"/>
                </a:solidFill>
                <a:latin typeface="Space Mono"/>
                <a:ea typeface="Space Mono"/>
                <a:cs typeface="Space Mono"/>
                <a:sym typeface="Space Mono"/>
              </a:defRPr>
            </a:lvl9pPr>
          </a:lstStyle>
          <a:p>
            <a:r>
              <a:rPr lang="en" dirty="0"/>
              <a:t>07</a:t>
            </a:r>
          </a:p>
        </p:txBody>
      </p:sp>
      <p:sp>
        <p:nvSpPr>
          <p:cNvPr id="15" name="Google Shape;319;p48">
            <a:extLst>
              <a:ext uri="{FF2B5EF4-FFF2-40B4-BE49-F238E27FC236}">
                <a16:creationId xmlns:a16="http://schemas.microsoft.com/office/drawing/2014/main" id="{A3075F23-CAD1-6063-99EC-99B15A6F1360}"/>
              </a:ext>
            </a:extLst>
          </p:cNvPr>
          <p:cNvSpPr txBox="1">
            <a:spLocks/>
          </p:cNvSpPr>
          <p:nvPr/>
        </p:nvSpPr>
        <p:spPr>
          <a:xfrm>
            <a:off x="5659376" y="3151149"/>
            <a:ext cx="3204300" cy="443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200"/>
              <a:buFont typeface="Space Mono"/>
              <a:buNone/>
              <a:defRPr sz="2000" b="0" i="0" u="none" strike="noStrike" cap="none">
                <a:solidFill>
                  <a:schemeClr val="dk1"/>
                </a:solidFill>
                <a:latin typeface="Space Mono"/>
                <a:ea typeface="Space Mono"/>
                <a:cs typeface="Space Mono"/>
                <a:sym typeface="Space Mono"/>
              </a:defRPr>
            </a:lvl1pPr>
            <a:lvl2pPr marL="914400" marR="0" lvl="1" indent="-317500" algn="ctr" rtl="0">
              <a:lnSpc>
                <a:spcPct val="100000"/>
              </a:lnSpc>
              <a:spcBef>
                <a:spcPts val="0"/>
              </a:spcBef>
              <a:spcAft>
                <a:spcPts val="0"/>
              </a:spcAft>
              <a:buClr>
                <a:schemeClr val="dk1"/>
              </a:buClr>
              <a:buSzPts val="2200"/>
              <a:buFont typeface="Space Mono"/>
              <a:buNone/>
              <a:defRPr sz="2200" b="1" i="0" u="none" strike="noStrike" cap="none">
                <a:solidFill>
                  <a:schemeClr val="dk1"/>
                </a:solidFill>
                <a:latin typeface="Space Mono"/>
                <a:ea typeface="Space Mono"/>
                <a:cs typeface="Space Mono"/>
                <a:sym typeface="Space Mono"/>
              </a:defRPr>
            </a:lvl2pPr>
            <a:lvl3pPr marL="1371600" marR="0" lvl="2" indent="-317500" algn="ctr" rtl="0">
              <a:lnSpc>
                <a:spcPct val="100000"/>
              </a:lnSpc>
              <a:spcBef>
                <a:spcPts val="0"/>
              </a:spcBef>
              <a:spcAft>
                <a:spcPts val="0"/>
              </a:spcAft>
              <a:buClr>
                <a:schemeClr val="dk1"/>
              </a:buClr>
              <a:buSzPts val="2200"/>
              <a:buFont typeface="Space Mono"/>
              <a:buNone/>
              <a:defRPr sz="2200" b="1" i="0" u="none" strike="noStrike" cap="none">
                <a:solidFill>
                  <a:schemeClr val="dk1"/>
                </a:solidFill>
                <a:latin typeface="Space Mono"/>
                <a:ea typeface="Space Mono"/>
                <a:cs typeface="Space Mono"/>
                <a:sym typeface="Space Mono"/>
              </a:defRPr>
            </a:lvl3pPr>
            <a:lvl4pPr marL="1828800" marR="0" lvl="3" indent="-317500" algn="ctr" rtl="0">
              <a:lnSpc>
                <a:spcPct val="100000"/>
              </a:lnSpc>
              <a:spcBef>
                <a:spcPts val="0"/>
              </a:spcBef>
              <a:spcAft>
                <a:spcPts val="0"/>
              </a:spcAft>
              <a:buClr>
                <a:schemeClr val="dk1"/>
              </a:buClr>
              <a:buSzPts val="2200"/>
              <a:buFont typeface="Space Mono"/>
              <a:buNone/>
              <a:defRPr sz="2200" b="1" i="0" u="none" strike="noStrike" cap="none">
                <a:solidFill>
                  <a:schemeClr val="dk1"/>
                </a:solidFill>
                <a:latin typeface="Space Mono"/>
                <a:ea typeface="Space Mono"/>
                <a:cs typeface="Space Mono"/>
                <a:sym typeface="Space Mono"/>
              </a:defRPr>
            </a:lvl4pPr>
            <a:lvl5pPr marL="2286000" marR="0" lvl="4" indent="-317500" algn="ctr" rtl="0">
              <a:lnSpc>
                <a:spcPct val="100000"/>
              </a:lnSpc>
              <a:spcBef>
                <a:spcPts val="0"/>
              </a:spcBef>
              <a:spcAft>
                <a:spcPts val="0"/>
              </a:spcAft>
              <a:buClr>
                <a:schemeClr val="dk1"/>
              </a:buClr>
              <a:buSzPts val="2200"/>
              <a:buFont typeface="Space Mono"/>
              <a:buNone/>
              <a:defRPr sz="2200" b="1" i="0" u="none" strike="noStrike" cap="none">
                <a:solidFill>
                  <a:schemeClr val="dk1"/>
                </a:solidFill>
                <a:latin typeface="Space Mono"/>
                <a:ea typeface="Space Mono"/>
                <a:cs typeface="Space Mono"/>
                <a:sym typeface="Space Mono"/>
              </a:defRPr>
            </a:lvl5pPr>
            <a:lvl6pPr marL="2743200" marR="0" lvl="5" indent="-317500" algn="ctr" rtl="0">
              <a:lnSpc>
                <a:spcPct val="100000"/>
              </a:lnSpc>
              <a:spcBef>
                <a:spcPts val="0"/>
              </a:spcBef>
              <a:spcAft>
                <a:spcPts val="0"/>
              </a:spcAft>
              <a:buClr>
                <a:schemeClr val="dk1"/>
              </a:buClr>
              <a:buSzPts val="2200"/>
              <a:buFont typeface="Space Mono"/>
              <a:buNone/>
              <a:defRPr sz="2200" b="1" i="0" u="none" strike="noStrike" cap="none">
                <a:solidFill>
                  <a:schemeClr val="dk1"/>
                </a:solidFill>
                <a:latin typeface="Space Mono"/>
                <a:ea typeface="Space Mono"/>
                <a:cs typeface="Space Mono"/>
                <a:sym typeface="Space Mono"/>
              </a:defRPr>
            </a:lvl6pPr>
            <a:lvl7pPr marL="3200400" marR="0" lvl="6" indent="-317500" algn="ctr" rtl="0">
              <a:lnSpc>
                <a:spcPct val="100000"/>
              </a:lnSpc>
              <a:spcBef>
                <a:spcPts val="0"/>
              </a:spcBef>
              <a:spcAft>
                <a:spcPts val="0"/>
              </a:spcAft>
              <a:buClr>
                <a:schemeClr val="dk1"/>
              </a:buClr>
              <a:buSzPts val="2200"/>
              <a:buFont typeface="Space Mono"/>
              <a:buNone/>
              <a:defRPr sz="2200" b="1" i="0" u="none" strike="noStrike" cap="none">
                <a:solidFill>
                  <a:schemeClr val="dk1"/>
                </a:solidFill>
                <a:latin typeface="Space Mono"/>
                <a:ea typeface="Space Mono"/>
                <a:cs typeface="Space Mono"/>
                <a:sym typeface="Space Mono"/>
              </a:defRPr>
            </a:lvl7pPr>
            <a:lvl8pPr marL="3657600" marR="0" lvl="7" indent="-317500" algn="ctr" rtl="0">
              <a:lnSpc>
                <a:spcPct val="100000"/>
              </a:lnSpc>
              <a:spcBef>
                <a:spcPts val="0"/>
              </a:spcBef>
              <a:spcAft>
                <a:spcPts val="0"/>
              </a:spcAft>
              <a:buClr>
                <a:schemeClr val="dk1"/>
              </a:buClr>
              <a:buSzPts val="2200"/>
              <a:buFont typeface="Space Mono"/>
              <a:buNone/>
              <a:defRPr sz="2200" b="1" i="0" u="none" strike="noStrike" cap="none">
                <a:solidFill>
                  <a:schemeClr val="dk1"/>
                </a:solidFill>
                <a:latin typeface="Space Mono"/>
                <a:ea typeface="Space Mono"/>
                <a:cs typeface="Space Mono"/>
                <a:sym typeface="Space Mono"/>
              </a:defRPr>
            </a:lvl8pPr>
            <a:lvl9pPr marL="4114800" marR="0" lvl="8" indent="-317500" algn="ctr" rtl="0">
              <a:lnSpc>
                <a:spcPct val="100000"/>
              </a:lnSpc>
              <a:spcBef>
                <a:spcPts val="0"/>
              </a:spcBef>
              <a:spcAft>
                <a:spcPts val="0"/>
              </a:spcAft>
              <a:buClr>
                <a:schemeClr val="dk1"/>
              </a:buClr>
              <a:buSzPts val="2200"/>
              <a:buFont typeface="Space Mono"/>
              <a:buNone/>
              <a:defRPr sz="2200" b="1" i="0" u="none" strike="noStrike" cap="none">
                <a:solidFill>
                  <a:schemeClr val="dk1"/>
                </a:solidFill>
                <a:latin typeface="Space Mono"/>
                <a:ea typeface="Space Mono"/>
                <a:cs typeface="Space Mono"/>
                <a:sym typeface="Space Mono"/>
              </a:defRPr>
            </a:lvl9pPr>
          </a:lstStyle>
          <a:p>
            <a:pPr marL="0" indent="0"/>
            <a:r>
              <a:rPr lang="en-US" dirty="0"/>
              <a:t>Techniques</a:t>
            </a:r>
          </a:p>
        </p:txBody>
      </p:sp>
      <p:sp>
        <p:nvSpPr>
          <p:cNvPr id="16" name="Google Shape;317;p48">
            <a:extLst>
              <a:ext uri="{FF2B5EF4-FFF2-40B4-BE49-F238E27FC236}">
                <a16:creationId xmlns:a16="http://schemas.microsoft.com/office/drawing/2014/main" id="{0F071E02-32DA-8650-D46A-96C7DFFBCB21}"/>
              </a:ext>
            </a:extLst>
          </p:cNvPr>
          <p:cNvSpPr txBox="1">
            <a:spLocks/>
          </p:cNvSpPr>
          <p:nvPr/>
        </p:nvSpPr>
        <p:spPr>
          <a:xfrm>
            <a:off x="4886876" y="3900258"/>
            <a:ext cx="696300" cy="443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Space Mono"/>
              <a:buNone/>
              <a:defRPr sz="3000" b="1" i="0" u="none" strike="noStrike" cap="none">
                <a:solidFill>
                  <a:schemeClr val="dk1"/>
                </a:solidFill>
                <a:latin typeface="Space Mono"/>
                <a:ea typeface="Space Mono"/>
                <a:cs typeface="Space Mono"/>
                <a:sym typeface="Space Mono"/>
              </a:defRPr>
            </a:lvl1pPr>
            <a:lvl2pPr marR="0" lvl="1" algn="l" rtl="0">
              <a:lnSpc>
                <a:spcPct val="100000"/>
              </a:lnSpc>
              <a:spcBef>
                <a:spcPts val="0"/>
              </a:spcBef>
              <a:spcAft>
                <a:spcPts val="0"/>
              </a:spcAft>
              <a:buClr>
                <a:schemeClr val="dk1"/>
              </a:buClr>
              <a:buSzPts val="3000"/>
              <a:buFont typeface="Space Mono"/>
              <a:buNone/>
              <a:defRPr sz="3000" b="1" i="0" u="none" strike="noStrike" cap="none">
                <a:solidFill>
                  <a:schemeClr val="dk1"/>
                </a:solidFill>
                <a:latin typeface="Space Mono"/>
                <a:ea typeface="Space Mono"/>
                <a:cs typeface="Space Mono"/>
                <a:sym typeface="Space Mono"/>
              </a:defRPr>
            </a:lvl2pPr>
            <a:lvl3pPr marR="0" lvl="2" algn="l" rtl="0">
              <a:lnSpc>
                <a:spcPct val="100000"/>
              </a:lnSpc>
              <a:spcBef>
                <a:spcPts val="0"/>
              </a:spcBef>
              <a:spcAft>
                <a:spcPts val="0"/>
              </a:spcAft>
              <a:buClr>
                <a:schemeClr val="dk1"/>
              </a:buClr>
              <a:buSzPts val="3000"/>
              <a:buFont typeface="Space Mono"/>
              <a:buNone/>
              <a:defRPr sz="3000" b="1" i="0" u="none" strike="noStrike" cap="none">
                <a:solidFill>
                  <a:schemeClr val="dk1"/>
                </a:solidFill>
                <a:latin typeface="Space Mono"/>
                <a:ea typeface="Space Mono"/>
                <a:cs typeface="Space Mono"/>
                <a:sym typeface="Space Mono"/>
              </a:defRPr>
            </a:lvl3pPr>
            <a:lvl4pPr marR="0" lvl="3" algn="l" rtl="0">
              <a:lnSpc>
                <a:spcPct val="100000"/>
              </a:lnSpc>
              <a:spcBef>
                <a:spcPts val="0"/>
              </a:spcBef>
              <a:spcAft>
                <a:spcPts val="0"/>
              </a:spcAft>
              <a:buClr>
                <a:schemeClr val="dk1"/>
              </a:buClr>
              <a:buSzPts val="3000"/>
              <a:buFont typeface="Space Mono"/>
              <a:buNone/>
              <a:defRPr sz="3000" b="1" i="0" u="none" strike="noStrike" cap="none">
                <a:solidFill>
                  <a:schemeClr val="dk1"/>
                </a:solidFill>
                <a:latin typeface="Space Mono"/>
                <a:ea typeface="Space Mono"/>
                <a:cs typeface="Space Mono"/>
                <a:sym typeface="Space Mono"/>
              </a:defRPr>
            </a:lvl4pPr>
            <a:lvl5pPr marR="0" lvl="4" algn="l" rtl="0">
              <a:lnSpc>
                <a:spcPct val="100000"/>
              </a:lnSpc>
              <a:spcBef>
                <a:spcPts val="0"/>
              </a:spcBef>
              <a:spcAft>
                <a:spcPts val="0"/>
              </a:spcAft>
              <a:buClr>
                <a:schemeClr val="dk1"/>
              </a:buClr>
              <a:buSzPts val="3000"/>
              <a:buFont typeface="Space Mono"/>
              <a:buNone/>
              <a:defRPr sz="3000" b="1" i="0" u="none" strike="noStrike" cap="none">
                <a:solidFill>
                  <a:schemeClr val="dk1"/>
                </a:solidFill>
                <a:latin typeface="Space Mono"/>
                <a:ea typeface="Space Mono"/>
                <a:cs typeface="Space Mono"/>
                <a:sym typeface="Space Mono"/>
              </a:defRPr>
            </a:lvl5pPr>
            <a:lvl6pPr marR="0" lvl="5" algn="l" rtl="0">
              <a:lnSpc>
                <a:spcPct val="100000"/>
              </a:lnSpc>
              <a:spcBef>
                <a:spcPts val="0"/>
              </a:spcBef>
              <a:spcAft>
                <a:spcPts val="0"/>
              </a:spcAft>
              <a:buClr>
                <a:schemeClr val="dk1"/>
              </a:buClr>
              <a:buSzPts val="3000"/>
              <a:buFont typeface="Space Mono"/>
              <a:buNone/>
              <a:defRPr sz="3000" b="1" i="0" u="none" strike="noStrike" cap="none">
                <a:solidFill>
                  <a:schemeClr val="dk1"/>
                </a:solidFill>
                <a:latin typeface="Space Mono"/>
                <a:ea typeface="Space Mono"/>
                <a:cs typeface="Space Mono"/>
                <a:sym typeface="Space Mono"/>
              </a:defRPr>
            </a:lvl6pPr>
            <a:lvl7pPr marR="0" lvl="6" algn="l" rtl="0">
              <a:lnSpc>
                <a:spcPct val="100000"/>
              </a:lnSpc>
              <a:spcBef>
                <a:spcPts val="0"/>
              </a:spcBef>
              <a:spcAft>
                <a:spcPts val="0"/>
              </a:spcAft>
              <a:buClr>
                <a:schemeClr val="dk1"/>
              </a:buClr>
              <a:buSzPts val="3000"/>
              <a:buFont typeface="Space Mono"/>
              <a:buNone/>
              <a:defRPr sz="3000" b="1" i="0" u="none" strike="noStrike" cap="none">
                <a:solidFill>
                  <a:schemeClr val="dk1"/>
                </a:solidFill>
                <a:latin typeface="Space Mono"/>
                <a:ea typeface="Space Mono"/>
                <a:cs typeface="Space Mono"/>
                <a:sym typeface="Space Mono"/>
              </a:defRPr>
            </a:lvl7pPr>
            <a:lvl8pPr marR="0" lvl="7" algn="l" rtl="0">
              <a:lnSpc>
                <a:spcPct val="100000"/>
              </a:lnSpc>
              <a:spcBef>
                <a:spcPts val="0"/>
              </a:spcBef>
              <a:spcAft>
                <a:spcPts val="0"/>
              </a:spcAft>
              <a:buClr>
                <a:schemeClr val="dk1"/>
              </a:buClr>
              <a:buSzPts val="3000"/>
              <a:buFont typeface="Space Mono"/>
              <a:buNone/>
              <a:defRPr sz="3000" b="1" i="0" u="none" strike="noStrike" cap="none">
                <a:solidFill>
                  <a:schemeClr val="dk1"/>
                </a:solidFill>
                <a:latin typeface="Space Mono"/>
                <a:ea typeface="Space Mono"/>
                <a:cs typeface="Space Mono"/>
                <a:sym typeface="Space Mono"/>
              </a:defRPr>
            </a:lvl8pPr>
            <a:lvl9pPr marR="0" lvl="8" algn="l" rtl="0">
              <a:lnSpc>
                <a:spcPct val="100000"/>
              </a:lnSpc>
              <a:spcBef>
                <a:spcPts val="0"/>
              </a:spcBef>
              <a:spcAft>
                <a:spcPts val="0"/>
              </a:spcAft>
              <a:buClr>
                <a:schemeClr val="dk1"/>
              </a:buClr>
              <a:buSzPts val="3000"/>
              <a:buFont typeface="Space Mono"/>
              <a:buNone/>
              <a:defRPr sz="3000" b="1" i="0" u="none" strike="noStrike" cap="none">
                <a:solidFill>
                  <a:schemeClr val="dk1"/>
                </a:solidFill>
                <a:latin typeface="Space Mono"/>
                <a:ea typeface="Space Mono"/>
                <a:cs typeface="Space Mono"/>
                <a:sym typeface="Space Mono"/>
              </a:defRPr>
            </a:lvl9pPr>
          </a:lstStyle>
          <a:p>
            <a:r>
              <a:rPr lang="en" dirty="0"/>
              <a:t>08</a:t>
            </a:r>
          </a:p>
        </p:txBody>
      </p:sp>
      <p:sp>
        <p:nvSpPr>
          <p:cNvPr id="17" name="Google Shape;319;p48">
            <a:extLst>
              <a:ext uri="{FF2B5EF4-FFF2-40B4-BE49-F238E27FC236}">
                <a16:creationId xmlns:a16="http://schemas.microsoft.com/office/drawing/2014/main" id="{954AAD28-B24A-1F1A-A6EA-5D2F40552E92}"/>
              </a:ext>
            </a:extLst>
          </p:cNvPr>
          <p:cNvSpPr txBox="1">
            <a:spLocks/>
          </p:cNvSpPr>
          <p:nvPr/>
        </p:nvSpPr>
        <p:spPr>
          <a:xfrm>
            <a:off x="5659376" y="3900302"/>
            <a:ext cx="3204300" cy="443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200"/>
              <a:buFont typeface="Space Mono"/>
              <a:buNone/>
              <a:defRPr sz="2000" b="0" i="0" u="none" strike="noStrike" cap="none">
                <a:solidFill>
                  <a:schemeClr val="dk1"/>
                </a:solidFill>
                <a:latin typeface="Space Mono"/>
                <a:ea typeface="Space Mono"/>
                <a:cs typeface="Space Mono"/>
                <a:sym typeface="Space Mono"/>
              </a:defRPr>
            </a:lvl1pPr>
            <a:lvl2pPr marL="914400" marR="0" lvl="1" indent="-317500" algn="ctr" rtl="0">
              <a:lnSpc>
                <a:spcPct val="100000"/>
              </a:lnSpc>
              <a:spcBef>
                <a:spcPts val="0"/>
              </a:spcBef>
              <a:spcAft>
                <a:spcPts val="0"/>
              </a:spcAft>
              <a:buClr>
                <a:schemeClr val="dk1"/>
              </a:buClr>
              <a:buSzPts val="2200"/>
              <a:buFont typeface="Space Mono"/>
              <a:buNone/>
              <a:defRPr sz="2200" b="1" i="0" u="none" strike="noStrike" cap="none">
                <a:solidFill>
                  <a:schemeClr val="dk1"/>
                </a:solidFill>
                <a:latin typeface="Space Mono"/>
                <a:ea typeface="Space Mono"/>
                <a:cs typeface="Space Mono"/>
                <a:sym typeface="Space Mono"/>
              </a:defRPr>
            </a:lvl2pPr>
            <a:lvl3pPr marL="1371600" marR="0" lvl="2" indent="-317500" algn="ctr" rtl="0">
              <a:lnSpc>
                <a:spcPct val="100000"/>
              </a:lnSpc>
              <a:spcBef>
                <a:spcPts val="0"/>
              </a:spcBef>
              <a:spcAft>
                <a:spcPts val="0"/>
              </a:spcAft>
              <a:buClr>
                <a:schemeClr val="dk1"/>
              </a:buClr>
              <a:buSzPts val="2200"/>
              <a:buFont typeface="Space Mono"/>
              <a:buNone/>
              <a:defRPr sz="2200" b="1" i="0" u="none" strike="noStrike" cap="none">
                <a:solidFill>
                  <a:schemeClr val="dk1"/>
                </a:solidFill>
                <a:latin typeface="Space Mono"/>
                <a:ea typeface="Space Mono"/>
                <a:cs typeface="Space Mono"/>
                <a:sym typeface="Space Mono"/>
              </a:defRPr>
            </a:lvl3pPr>
            <a:lvl4pPr marL="1828800" marR="0" lvl="3" indent="-317500" algn="ctr" rtl="0">
              <a:lnSpc>
                <a:spcPct val="100000"/>
              </a:lnSpc>
              <a:spcBef>
                <a:spcPts val="0"/>
              </a:spcBef>
              <a:spcAft>
                <a:spcPts val="0"/>
              </a:spcAft>
              <a:buClr>
                <a:schemeClr val="dk1"/>
              </a:buClr>
              <a:buSzPts val="2200"/>
              <a:buFont typeface="Space Mono"/>
              <a:buNone/>
              <a:defRPr sz="2200" b="1" i="0" u="none" strike="noStrike" cap="none">
                <a:solidFill>
                  <a:schemeClr val="dk1"/>
                </a:solidFill>
                <a:latin typeface="Space Mono"/>
                <a:ea typeface="Space Mono"/>
                <a:cs typeface="Space Mono"/>
                <a:sym typeface="Space Mono"/>
              </a:defRPr>
            </a:lvl4pPr>
            <a:lvl5pPr marL="2286000" marR="0" lvl="4" indent="-317500" algn="ctr" rtl="0">
              <a:lnSpc>
                <a:spcPct val="100000"/>
              </a:lnSpc>
              <a:spcBef>
                <a:spcPts val="0"/>
              </a:spcBef>
              <a:spcAft>
                <a:spcPts val="0"/>
              </a:spcAft>
              <a:buClr>
                <a:schemeClr val="dk1"/>
              </a:buClr>
              <a:buSzPts val="2200"/>
              <a:buFont typeface="Space Mono"/>
              <a:buNone/>
              <a:defRPr sz="2200" b="1" i="0" u="none" strike="noStrike" cap="none">
                <a:solidFill>
                  <a:schemeClr val="dk1"/>
                </a:solidFill>
                <a:latin typeface="Space Mono"/>
                <a:ea typeface="Space Mono"/>
                <a:cs typeface="Space Mono"/>
                <a:sym typeface="Space Mono"/>
              </a:defRPr>
            </a:lvl5pPr>
            <a:lvl6pPr marL="2743200" marR="0" lvl="5" indent="-317500" algn="ctr" rtl="0">
              <a:lnSpc>
                <a:spcPct val="100000"/>
              </a:lnSpc>
              <a:spcBef>
                <a:spcPts val="0"/>
              </a:spcBef>
              <a:spcAft>
                <a:spcPts val="0"/>
              </a:spcAft>
              <a:buClr>
                <a:schemeClr val="dk1"/>
              </a:buClr>
              <a:buSzPts val="2200"/>
              <a:buFont typeface="Space Mono"/>
              <a:buNone/>
              <a:defRPr sz="2200" b="1" i="0" u="none" strike="noStrike" cap="none">
                <a:solidFill>
                  <a:schemeClr val="dk1"/>
                </a:solidFill>
                <a:latin typeface="Space Mono"/>
                <a:ea typeface="Space Mono"/>
                <a:cs typeface="Space Mono"/>
                <a:sym typeface="Space Mono"/>
              </a:defRPr>
            </a:lvl6pPr>
            <a:lvl7pPr marL="3200400" marR="0" lvl="6" indent="-317500" algn="ctr" rtl="0">
              <a:lnSpc>
                <a:spcPct val="100000"/>
              </a:lnSpc>
              <a:spcBef>
                <a:spcPts val="0"/>
              </a:spcBef>
              <a:spcAft>
                <a:spcPts val="0"/>
              </a:spcAft>
              <a:buClr>
                <a:schemeClr val="dk1"/>
              </a:buClr>
              <a:buSzPts val="2200"/>
              <a:buFont typeface="Space Mono"/>
              <a:buNone/>
              <a:defRPr sz="2200" b="1" i="0" u="none" strike="noStrike" cap="none">
                <a:solidFill>
                  <a:schemeClr val="dk1"/>
                </a:solidFill>
                <a:latin typeface="Space Mono"/>
                <a:ea typeface="Space Mono"/>
                <a:cs typeface="Space Mono"/>
                <a:sym typeface="Space Mono"/>
              </a:defRPr>
            </a:lvl7pPr>
            <a:lvl8pPr marL="3657600" marR="0" lvl="7" indent="-317500" algn="ctr" rtl="0">
              <a:lnSpc>
                <a:spcPct val="100000"/>
              </a:lnSpc>
              <a:spcBef>
                <a:spcPts val="0"/>
              </a:spcBef>
              <a:spcAft>
                <a:spcPts val="0"/>
              </a:spcAft>
              <a:buClr>
                <a:schemeClr val="dk1"/>
              </a:buClr>
              <a:buSzPts val="2200"/>
              <a:buFont typeface="Space Mono"/>
              <a:buNone/>
              <a:defRPr sz="2200" b="1" i="0" u="none" strike="noStrike" cap="none">
                <a:solidFill>
                  <a:schemeClr val="dk1"/>
                </a:solidFill>
                <a:latin typeface="Space Mono"/>
                <a:ea typeface="Space Mono"/>
                <a:cs typeface="Space Mono"/>
                <a:sym typeface="Space Mono"/>
              </a:defRPr>
            </a:lvl8pPr>
            <a:lvl9pPr marL="4114800" marR="0" lvl="8" indent="-317500" algn="ctr" rtl="0">
              <a:lnSpc>
                <a:spcPct val="100000"/>
              </a:lnSpc>
              <a:spcBef>
                <a:spcPts val="0"/>
              </a:spcBef>
              <a:spcAft>
                <a:spcPts val="0"/>
              </a:spcAft>
              <a:buClr>
                <a:schemeClr val="dk1"/>
              </a:buClr>
              <a:buSzPts val="2200"/>
              <a:buFont typeface="Space Mono"/>
              <a:buNone/>
              <a:defRPr sz="2200" b="1" i="0" u="none" strike="noStrike" cap="none">
                <a:solidFill>
                  <a:schemeClr val="dk1"/>
                </a:solidFill>
                <a:latin typeface="Space Mono"/>
                <a:ea typeface="Space Mono"/>
                <a:cs typeface="Space Mono"/>
                <a:sym typeface="Space Mono"/>
              </a:defRPr>
            </a:lvl9pPr>
          </a:lstStyle>
          <a:p>
            <a:pPr marL="0" indent="0"/>
            <a:r>
              <a:rPr lang="en-US" dirty="0"/>
              <a:t>Ethics</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HTTP: Example</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6" name="Google Shape;402;p54">
            <a:extLst>
              <a:ext uri="{FF2B5EF4-FFF2-40B4-BE49-F238E27FC236}">
                <a16:creationId xmlns:a16="http://schemas.microsoft.com/office/drawing/2014/main" id="{5A5470AC-88E0-FA1B-6886-13118102ACF1}"/>
              </a:ext>
            </a:extLst>
          </p:cNvPr>
          <p:cNvSpPr txBox="1">
            <a:spLocks/>
          </p:cNvSpPr>
          <p:nvPr/>
        </p:nvSpPr>
        <p:spPr>
          <a:xfrm>
            <a:off x="713226" y="1468199"/>
            <a:ext cx="7717499" cy="302393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dirty="0">
                <a:latin typeface="Consolas" panose="020B0609020204030204" pitchFamily="49" charset="0"/>
              </a:rPr>
              <a:t>HTTP/1.1 200 OK</a:t>
            </a:r>
          </a:p>
          <a:p>
            <a:pPr marL="0" indent="0" algn="just">
              <a:buSzPts val="1100"/>
              <a:buFont typeface="Arial"/>
              <a:buNone/>
            </a:pPr>
            <a:r>
              <a:rPr lang="en-US" dirty="0">
                <a:latin typeface="Consolas" panose="020B0609020204030204" pitchFamily="49" charset="0"/>
              </a:rPr>
              <a:t>Connection: keep-alive</a:t>
            </a:r>
          </a:p>
          <a:p>
            <a:pPr marL="0" indent="0" algn="just">
              <a:buSzPts val="1100"/>
              <a:buFont typeface="Arial"/>
              <a:buNone/>
            </a:pPr>
            <a:r>
              <a:rPr lang="en-US" dirty="0">
                <a:latin typeface="Consolas" panose="020B0609020204030204" pitchFamily="49" charset="0"/>
              </a:rPr>
              <a:t>Content-Encoding: </a:t>
            </a:r>
            <a:r>
              <a:rPr lang="en-US" dirty="0" err="1">
                <a:latin typeface="Consolas" panose="020B0609020204030204" pitchFamily="49" charset="0"/>
              </a:rPr>
              <a:t>gzip</a:t>
            </a:r>
            <a:endParaRPr lang="en-US" dirty="0">
              <a:latin typeface="Consolas" panose="020B0609020204030204" pitchFamily="49" charset="0"/>
            </a:endParaRPr>
          </a:p>
          <a:p>
            <a:pPr marL="0" indent="0" algn="just">
              <a:buSzPts val="1100"/>
              <a:buFont typeface="Arial"/>
              <a:buNone/>
            </a:pPr>
            <a:r>
              <a:rPr lang="en-US" dirty="0">
                <a:latin typeface="Consolas" panose="020B0609020204030204" pitchFamily="49" charset="0"/>
              </a:rPr>
              <a:t>Content-Type: text/</a:t>
            </a:r>
            <a:r>
              <a:rPr lang="en-US" dirty="0" err="1">
                <a:latin typeface="Consolas" panose="020B0609020204030204" pitchFamily="49" charset="0"/>
              </a:rPr>
              <a:t>html;charset</a:t>
            </a:r>
            <a:r>
              <a:rPr lang="en-US" dirty="0">
                <a:latin typeface="Consolas" panose="020B0609020204030204" pitchFamily="49" charset="0"/>
              </a:rPr>
              <a:t>=utf-8</a:t>
            </a:r>
          </a:p>
          <a:p>
            <a:pPr marL="0" indent="0" algn="just">
              <a:buSzPts val="1100"/>
              <a:buFont typeface="Arial"/>
              <a:buNone/>
            </a:pPr>
            <a:r>
              <a:rPr lang="en-US" dirty="0">
                <a:latin typeface="Consolas" panose="020B0609020204030204" pitchFamily="49" charset="0"/>
              </a:rPr>
              <a:t>Date: Mon, 28 Aug 2017 10:57:42 GMT</a:t>
            </a:r>
          </a:p>
          <a:p>
            <a:pPr marL="0" indent="0" algn="just">
              <a:buSzPts val="1100"/>
              <a:buFont typeface="Arial"/>
              <a:buNone/>
            </a:pPr>
            <a:r>
              <a:rPr lang="en-US" dirty="0">
                <a:latin typeface="Consolas" panose="020B0609020204030204" pitchFamily="49" charset="0"/>
              </a:rPr>
              <a:t>Server: Apache v1.3</a:t>
            </a:r>
          </a:p>
          <a:p>
            <a:pPr marL="0" indent="0" algn="just">
              <a:buSzPts val="1100"/>
              <a:buFont typeface="Arial"/>
              <a:buNone/>
            </a:pPr>
            <a:r>
              <a:rPr lang="en-US" dirty="0">
                <a:latin typeface="Consolas" panose="020B0609020204030204" pitchFamily="49" charset="0"/>
              </a:rPr>
              <a:t>Vary: Accept-Encoding</a:t>
            </a:r>
          </a:p>
          <a:p>
            <a:pPr marL="0" indent="0" algn="just">
              <a:buSzPts val="1100"/>
              <a:buFont typeface="Arial"/>
              <a:buNone/>
            </a:pPr>
            <a:r>
              <a:rPr lang="en-US" dirty="0">
                <a:latin typeface="Consolas" panose="020B0609020204030204" pitchFamily="49" charset="0"/>
              </a:rPr>
              <a:t>Transfer-Encoding: chunked</a:t>
            </a:r>
          </a:p>
          <a:p>
            <a:pPr marL="0" indent="0" algn="just">
              <a:buSzPts val="1100"/>
              <a:buFont typeface="Arial"/>
              <a:buNone/>
            </a:pPr>
            <a:r>
              <a:rPr lang="en-US" dirty="0">
                <a:latin typeface="Consolas" panose="020B0609020204030204" pitchFamily="49" charset="0"/>
              </a:rPr>
              <a:t>&lt;CR&gt;&lt;LF&gt;</a:t>
            </a:r>
          </a:p>
          <a:p>
            <a:pPr marL="0" indent="0" algn="just">
              <a:buSzPts val="1100"/>
              <a:buFont typeface="Arial"/>
              <a:buNone/>
            </a:pPr>
            <a:r>
              <a:rPr lang="en-US" dirty="0">
                <a:latin typeface="Consolas" panose="020B0609020204030204" pitchFamily="49" charset="0"/>
              </a:rPr>
              <a:t>&lt;html&gt;</a:t>
            </a:r>
          </a:p>
          <a:p>
            <a:pPr marL="0" indent="0" algn="just">
              <a:buSzPts val="1100"/>
              <a:buFont typeface="Arial"/>
              <a:buNone/>
            </a:pPr>
            <a:r>
              <a:rPr lang="en-US" dirty="0">
                <a:latin typeface="Consolas" panose="020B0609020204030204" pitchFamily="49" charset="0"/>
              </a:rPr>
              <a:t>&lt;body&gt;Welcome to My Web Page&lt;/body&gt;</a:t>
            </a:r>
          </a:p>
          <a:p>
            <a:pPr marL="0" indent="0" algn="just">
              <a:buSzPts val="1100"/>
              <a:buFont typeface="Arial"/>
              <a:buNone/>
            </a:pPr>
            <a:r>
              <a:rPr lang="en-US" dirty="0">
                <a:latin typeface="Consolas" panose="020B0609020204030204" pitchFamily="49" charset="0"/>
              </a:rPr>
              <a:t>&lt;/html&gt;</a:t>
            </a:r>
            <a:endParaRPr lang="en-US" i="1" dirty="0">
              <a:solidFill>
                <a:schemeClr val="tx1">
                  <a:lumMod val="50000"/>
                  <a:lumOff val="50000"/>
                </a:schemeClr>
              </a:solidFill>
              <a:latin typeface="Consolas" panose="020B0609020204030204" pitchFamily="49" charset="0"/>
            </a:endParaRPr>
          </a:p>
        </p:txBody>
      </p:sp>
      <p:pic>
        <p:nvPicPr>
          <p:cNvPr id="3" name="Picture 2">
            <a:extLst>
              <a:ext uri="{FF2B5EF4-FFF2-40B4-BE49-F238E27FC236}">
                <a16:creationId xmlns:a16="http://schemas.microsoft.com/office/drawing/2014/main" id="{3D68BCBF-FB26-065D-2B75-8088CA92E308}"/>
              </a:ext>
            </a:extLst>
          </p:cNvPr>
          <p:cNvPicPr>
            <a:picLocks noChangeAspect="1"/>
          </p:cNvPicPr>
          <p:nvPr/>
        </p:nvPicPr>
        <p:blipFill>
          <a:blip r:embed="rId3"/>
          <a:stretch>
            <a:fillRect/>
          </a:stretch>
        </p:blipFill>
        <p:spPr>
          <a:xfrm>
            <a:off x="4895186" y="1506102"/>
            <a:ext cx="3872372" cy="3097898"/>
          </a:xfrm>
          <a:prstGeom prst="rect">
            <a:avLst/>
          </a:prstGeom>
        </p:spPr>
      </p:pic>
    </p:spTree>
    <p:extLst>
      <p:ext uri="{BB962C8B-B14F-4D97-AF65-F5344CB8AC3E}">
        <p14:creationId xmlns:p14="http://schemas.microsoft.com/office/powerpoint/2010/main" val="25589857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The </a:t>
            </a:r>
            <a:r>
              <a:rPr lang="en" sz="2800" i="1" dirty="0"/>
              <a:t>requests</a:t>
            </a:r>
            <a:r>
              <a:rPr lang="en" sz="2800" dirty="0"/>
              <a:t> library</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4" name="Google Shape;402;p54">
            <a:extLst>
              <a:ext uri="{FF2B5EF4-FFF2-40B4-BE49-F238E27FC236}">
                <a16:creationId xmlns:a16="http://schemas.microsoft.com/office/drawing/2014/main" id="{85D2D5F1-8ABD-F425-4C4D-8901A65794CC}"/>
              </a:ext>
            </a:extLst>
          </p:cNvPr>
          <p:cNvSpPr txBox="1">
            <a:spLocks/>
          </p:cNvSpPr>
          <p:nvPr/>
        </p:nvSpPr>
        <p:spPr>
          <a:xfrm>
            <a:off x="713226" y="1468199"/>
            <a:ext cx="7717499" cy="302393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t>The Python </a:t>
            </a:r>
            <a:r>
              <a:rPr lang="en-US" sz="1600" dirty="0">
                <a:latin typeface="Consolas" panose="020B0609020204030204" pitchFamily="49" charset="0"/>
              </a:rPr>
              <a:t>requests</a:t>
            </a:r>
            <a:r>
              <a:rPr lang="en-US" sz="1800" dirty="0"/>
              <a:t> library is a powerful and easy-to-use library for making HTTP requests in Python. With </a:t>
            </a:r>
            <a:r>
              <a:rPr lang="en-US" sz="1600" dirty="0">
                <a:latin typeface="Consolas" panose="020B0609020204030204" pitchFamily="49" charset="0"/>
              </a:rPr>
              <a:t>requests</a:t>
            </a:r>
            <a:r>
              <a:rPr lang="en-US" sz="1800" dirty="0"/>
              <a:t>, you can send HTTP requests using various methods, such as GET, POST, PUT, DELETE, and more. It also supports various authentication methods, cookies, and other advanced features.</a:t>
            </a:r>
            <a:endParaRPr lang="en-US" sz="1800" i="1" dirty="0">
              <a:solidFill>
                <a:schemeClr val="tx1">
                  <a:lumMod val="50000"/>
                  <a:lumOff val="50000"/>
                </a:schemeClr>
              </a:solidFill>
            </a:endParaRPr>
          </a:p>
        </p:txBody>
      </p:sp>
      <p:sp>
        <p:nvSpPr>
          <p:cNvPr id="5" name="TextBox 4">
            <a:extLst>
              <a:ext uri="{FF2B5EF4-FFF2-40B4-BE49-F238E27FC236}">
                <a16:creationId xmlns:a16="http://schemas.microsoft.com/office/drawing/2014/main" id="{EEA56491-1335-B780-C4C4-B2D9E08D470A}"/>
              </a:ext>
            </a:extLst>
          </p:cNvPr>
          <p:cNvSpPr txBox="1"/>
          <p:nvPr/>
        </p:nvSpPr>
        <p:spPr>
          <a:xfrm>
            <a:off x="1117766" y="3188821"/>
            <a:ext cx="6908416" cy="1600438"/>
          </a:xfrm>
          <a:prstGeom prst="rect">
            <a:avLst/>
          </a:prstGeom>
          <a:solidFill>
            <a:schemeClr val="tx1"/>
          </a:solidFill>
        </p:spPr>
        <p:txBody>
          <a:bodyPr wrap="square">
            <a:spAutoFit/>
          </a:bodyPr>
          <a:lstStyle/>
          <a:p>
            <a:r>
              <a:rPr lang="en-US" b="0" dirty="0">
                <a:solidFill>
                  <a:srgbClr val="569CD6"/>
                </a:solidFill>
                <a:effectLst/>
                <a:latin typeface="Consolas" panose="020B0609020204030204" pitchFamily="49" charset="0"/>
              </a:rPr>
              <a:t>import</a:t>
            </a:r>
            <a:r>
              <a:rPr lang="en-US" b="0" dirty="0">
                <a:solidFill>
                  <a:srgbClr val="D4D4D4"/>
                </a:solidFill>
                <a:effectLst/>
                <a:latin typeface="Consolas" panose="020B0609020204030204" pitchFamily="49" charset="0"/>
              </a:rPr>
              <a:t> requests</a:t>
            </a:r>
          </a:p>
          <a:p>
            <a:br>
              <a:rPr lang="en-US" b="0" dirty="0">
                <a:solidFill>
                  <a:srgbClr val="D4D4D4"/>
                </a:solidFill>
                <a:effectLst/>
                <a:latin typeface="Consolas" panose="020B0609020204030204" pitchFamily="49" charset="0"/>
              </a:rPr>
            </a:br>
            <a:r>
              <a:rPr lang="en-US" b="0" dirty="0">
                <a:solidFill>
                  <a:srgbClr val="D4D4D4"/>
                </a:solidFill>
                <a:effectLst/>
                <a:latin typeface="Consolas" panose="020B0609020204030204" pitchFamily="49" charset="0"/>
              </a:rPr>
              <a:t>response = </a:t>
            </a:r>
            <a:r>
              <a:rPr lang="en-US" b="0" dirty="0" err="1">
                <a:solidFill>
                  <a:srgbClr val="D4D4D4"/>
                </a:solidFill>
                <a:effectLst/>
                <a:latin typeface="Consolas" panose="020B0609020204030204" pitchFamily="49" charset="0"/>
              </a:rPr>
              <a:t>requests.get</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'https://quera.org'</a:t>
            </a:r>
            <a:r>
              <a:rPr lang="en-US" b="0" dirty="0">
                <a:solidFill>
                  <a:srgbClr val="D4D4D4"/>
                </a:solidFill>
                <a:effectLst/>
                <a:latin typeface="Consolas" panose="020B0609020204030204" pitchFamily="49" charset="0"/>
              </a:rPr>
              <a:t>)</a:t>
            </a:r>
          </a:p>
          <a:p>
            <a:br>
              <a:rPr lang="en-US" b="0" dirty="0">
                <a:solidFill>
                  <a:srgbClr val="D4D4D4"/>
                </a:solidFill>
                <a:effectLst/>
                <a:latin typeface="Consolas" panose="020B0609020204030204" pitchFamily="49" charset="0"/>
              </a:rPr>
            </a:br>
            <a:r>
              <a:rPr lang="en-US" b="0" dirty="0">
                <a:solidFill>
                  <a:srgbClr val="D4D4D4"/>
                </a:solidFill>
                <a:effectLst/>
                <a:latin typeface="Consolas" panose="020B0609020204030204" pitchFamily="49" charset="0"/>
              </a:rPr>
              <a:t>print(</a:t>
            </a:r>
            <a:r>
              <a:rPr lang="en-US" b="0" dirty="0" err="1">
                <a:solidFill>
                  <a:srgbClr val="D4D4D4"/>
                </a:solidFill>
                <a:effectLst/>
                <a:latin typeface="Consolas" panose="020B0609020204030204" pitchFamily="49" charset="0"/>
              </a:rPr>
              <a:t>response.status_code</a:t>
            </a:r>
            <a:r>
              <a:rPr lang="en-US" b="0" dirty="0">
                <a:solidFill>
                  <a:srgbClr val="D4D4D4"/>
                </a:solidFill>
                <a:effectLst/>
                <a:latin typeface="Consolas" panose="020B0609020204030204" pitchFamily="49" charset="0"/>
              </a:rPr>
              <a:t>) </a:t>
            </a:r>
            <a:r>
              <a:rPr lang="en-US" b="0" dirty="0">
                <a:solidFill>
                  <a:srgbClr val="6A9955"/>
                </a:solidFill>
                <a:effectLst/>
                <a:latin typeface="Consolas" panose="020B0609020204030204" pitchFamily="49" charset="0"/>
              </a:rPr>
              <a:t># prints the status code</a:t>
            </a:r>
            <a:endParaRPr lang="en-US" b="0" dirty="0">
              <a:solidFill>
                <a:srgbClr val="D4D4D4"/>
              </a:solidFill>
              <a:effectLst/>
              <a:latin typeface="Consolas" panose="020B0609020204030204" pitchFamily="49" charset="0"/>
            </a:endParaRPr>
          </a:p>
          <a:p>
            <a:r>
              <a:rPr lang="en-US" b="0" dirty="0">
                <a:solidFill>
                  <a:srgbClr val="D4D4D4"/>
                </a:solidFill>
                <a:effectLst/>
                <a:latin typeface="Consolas" panose="020B0609020204030204" pitchFamily="49" charset="0"/>
              </a:rPr>
              <a:t>print(</a:t>
            </a:r>
            <a:r>
              <a:rPr lang="en-US" b="0" dirty="0" err="1">
                <a:solidFill>
                  <a:srgbClr val="D4D4D4"/>
                </a:solidFill>
                <a:effectLst/>
                <a:latin typeface="Consolas" panose="020B0609020204030204" pitchFamily="49" charset="0"/>
              </a:rPr>
              <a:t>response.headers</a:t>
            </a:r>
            <a:r>
              <a:rPr lang="en-US" b="0" dirty="0">
                <a:solidFill>
                  <a:srgbClr val="D4D4D4"/>
                </a:solidFill>
                <a:effectLst/>
                <a:latin typeface="Consolas" panose="020B0609020204030204" pitchFamily="49" charset="0"/>
              </a:rPr>
              <a:t>)     </a:t>
            </a:r>
            <a:r>
              <a:rPr lang="en-US" b="0" dirty="0">
                <a:solidFill>
                  <a:srgbClr val="6A9955"/>
                </a:solidFill>
                <a:effectLst/>
                <a:latin typeface="Consolas" panose="020B0609020204030204" pitchFamily="49" charset="0"/>
              </a:rPr>
              <a:t># prints the response headers</a:t>
            </a:r>
            <a:endParaRPr lang="en-US" b="0" dirty="0">
              <a:solidFill>
                <a:srgbClr val="D4D4D4"/>
              </a:solidFill>
              <a:effectLst/>
              <a:latin typeface="Consolas" panose="020B0609020204030204" pitchFamily="49" charset="0"/>
            </a:endParaRPr>
          </a:p>
          <a:p>
            <a:r>
              <a:rPr lang="en-US" b="0" dirty="0">
                <a:solidFill>
                  <a:srgbClr val="D4D4D4"/>
                </a:solidFill>
                <a:effectLst/>
                <a:latin typeface="Consolas" panose="020B0609020204030204" pitchFamily="49" charset="0"/>
              </a:rPr>
              <a:t>print(</a:t>
            </a:r>
            <a:r>
              <a:rPr lang="en-US" b="0" dirty="0" err="1">
                <a:solidFill>
                  <a:srgbClr val="D4D4D4"/>
                </a:solidFill>
                <a:effectLst/>
                <a:latin typeface="Consolas" panose="020B0609020204030204" pitchFamily="49" charset="0"/>
              </a:rPr>
              <a:t>response.text</a:t>
            </a:r>
            <a:r>
              <a:rPr lang="en-US" b="0" dirty="0">
                <a:solidFill>
                  <a:srgbClr val="D4D4D4"/>
                </a:solidFill>
                <a:effectLst/>
                <a:latin typeface="Consolas" panose="020B0609020204030204" pitchFamily="49" charset="0"/>
              </a:rPr>
              <a:t>)        </a:t>
            </a:r>
            <a:r>
              <a:rPr lang="en-US" b="0" dirty="0">
                <a:solidFill>
                  <a:srgbClr val="6A9955"/>
                </a:solidFill>
                <a:effectLst/>
                <a:latin typeface="Consolas" panose="020B0609020204030204" pitchFamily="49" charset="0"/>
              </a:rPr>
              <a:t># prints the response body</a:t>
            </a:r>
            <a:endParaRPr lang="en-US" b="0" dirty="0">
              <a:solidFill>
                <a:srgbClr val="D4D4D4"/>
              </a:solidFill>
              <a:effectLst/>
              <a:latin typeface="Consolas" panose="020B0609020204030204" pitchFamily="49" charset="0"/>
            </a:endParaRPr>
          </a:p>
        </p:txBody>
      </p:sp>
      <p:sp>
        <p:nvSpPr>
          <p:cNvPr id="6" name="TextBox 5">
            <a:extLst>
              <a:ext uri="{FF2B5EF4-FFF2-40B4-BE49-F238E27FC236}">
                <a16:creationId xmlns:a16="http://schemas.microsoft.com/office/drawing/2014/main" id="{C0CC5635-F107-49E2-8AA9-A8D390505FAE}"/>
              </a:ext>
            </a:extLst>
          </p:cNvPr>
          <p:cNvSpPr txBox="1"/>
          <p:nvPr/>
        </p:nvSpPr>
        <p:spPr>
          <a:xfrm>
            <a:off x="3485779" y="2757453"/>
            <a:ext cx="2172390" cy="307777"/>
          </a:xfrm>
          <a:prstGeom prst="rect">
            <a:avLst/>
          </a:prstGeom>
          <a:solidFill>
            <a:schemeClr val="accent2">
              <a:lumMod val="95000"/>
            </a:schemeClr>
          </a:solidFill>
        </p:spPr>
        <p:txBody>
          <a:bodyPr wrap="none" rtlCol="0">
            <a:spAutoFit/>
          </a:bodyPr>
          <a:lstStyle/>
          <a:p>
            <a:r>
              <a:rPr lang="en-US" dirty="0">
                <a:latin typeface="Consolas" panose="020B0609020204030204" pitchFamily="49" charset="0"/>
              </a:rPr>
              <a:t>pip install requests</a:t>
            </a:r>
          </a:p>
        </p:txBody>
      </p:sp>
    </p:spTree>
    <p:extLst>
      <p:ext uri="{BB962C8B-B14F-4D97-AF65-F5344CB8AC3E}">
        <p14:creationId xmlns:p14="http://schemas.microsoft.com/office/powerpoint/2010/main" val="34990051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dirty="0" err="1"/>
              <a:t>HyperText</a:t>
            </a:r>
            <a:r>
              <a:rPr lang="en-US" sz="2800" dirty="0"/>
              <a:t> Markup Language (HTML)</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5" name="Google Shape;402;p54">
            <a:extLst>
              <a:ext uri="{FF2B5EF4-FFF2-40B4-BE49-F238E27FC236}">
                <a16:creationId xmlns:a16="http://schemas.microsoft.com/office/drawing/2014/main" id="{E7D4B97D-2156-F0F0-699E-D0EDF726E43D}"/>
              </a:ext>
            </a:extLst>
          </p:cNvPr>
          <p:cNvSpPr txBox="1">
            <a:spLocks/>
          </p:cNvSpPr>
          <p:nvPr/>
        </p:nvSpPr>
        <p:spPr>
          <a:xfrm>
            <a:off x="713227" y="1468199"/>
            <a:ext cx="4842000" cy="302393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285750" indent="-285750" algn="just">
              <a:buSzPts val="1100"/>
            </a:pPr>
            <a:r>
              <a:rPr lang="en-US" sz="1800" dirty="0"/>
              <a:t>It is the standard markup language for creating web pages</a:t>
            </a:r>
          </a:p>
          <a:p>
            <a:pPr marL="0" indent="0" algn="just">
              <a:buSzPts val="1100"/>
              <a:buNone/>
            </a:pPr>
            <a:endParaRPr lang="en-US" sz="1800" dirty="0"/>
          </a:p>
          <a:p>
            <a:pPr marL="285750" indent="-285750" algn="just">
              <a:buSzPts val="1100"/>
            </a:pPr>
            <a:r>
              <a:rPr lang="en-US" sz="1800" dirty="0"/>
              <a:t>HTML consists of a series of elements that are used to structure and format content on the web</a:t>
            </a:r>
          </a:p>
          <a:p>
            <a:pPr marL="285750" indent="-285750" algn="just">
              <a:buSzPts val="1100"/>
            </a:pPr>
            <a:endParaRPr lang="en-US" sz="1800" dirty="0"/>
          </a:p>
          <a:p>
            <a:pPr marL="285750" indent="-285750" algn="just">
              <a:buSzPts val="1100"/>
            </a:pPr>
            <a:r>
              <a:rPr lang="en-US" sz="1800" dirty="0"/>
              <a:t>HTML is often used to structure and format the content that is included in an HTTP response. </a:t>
            </a:r>
          </a:p>
        </p:txBody>
      </p:sp>
      <p:pic>
        <p:nvPicPr>
          <p:cNvPr id="11" name="Picture 10">
            <a:extLst>
              <a:ext uri="{FF2B5EF4-FFF2-40B4-BE49-F238E27FC236}">
                <a16:creationId xmlns:a16="http://schemas.microsoft.com/office/drawing/2014/main" id="{B3E2805E-A915-9D7E-003D-DAA43D70274C}"/>
              </a:ext>
            </a:extLst>
          </p:cNvPr>
          <p:cNvPicPr>
            <a:picLocks noChangeAspect="1"/>
          </p:cNvPicPr>
          <p:nvPr/>
        </p:nvPicPr>
        <p:blipFill>
          <a:blip r:embed="rId3"/>
          <a:stretch>
            <a:fillRect/>
          </a:stretch>
        </p:blipFill>
        <p:spPr>
          <a:xfrm>
            <a:off x="5807245" y="1387062"/>
            <a:ext cx="3064435" cy="3064435"/>
          </a:xfrm>
          <a:prstGeom prst="rect">
            <a:avLst/>
          </a:prstGeom>
        </p:spPr>
      </p:pic>
      <p:sp>
        <p:nvSpPr>
          <p:cNvPr id="7" name="Google Shape;402;p54">
            <a:extLst>
              <a:ext uri="{FF2B5EF4-FFF2-40B4-BE49-F238E27FC236}">
                <a16:creationId xmlns:a16="http://schemas.microsoft.com/office/drawing/2014/main" id="{2D6A0085-2FDE-ABD6-3AD3-2607948F9410}"/>
              </a:ext>
            </a:extLst>
          </p:cNvPr>
          <p:cNvSpPr txBox="1">
            <a:spLocks/>
          </p:cNvSpPr>
          <p:nvPr/>
        </p:nvSpPr>
        <p:spPr>
          <a:xfrm>
            <a:off x="6714921" y="4469953"/>
            <a:ext cx="1249081" cy="36656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ctr">
              <a:buSzPts val="1100"/>
              <a:buFont typeface="Arial"/>
              <a:buNone/>
            </a:pPr>
            <a:r>
              <a:rPr lang="en-US" sz="1000" i="1" dirty="0">
                <a:solidFill>
                  <a:schemeClr val="bg1">
                    <a:lumMod val="65000"/>
                  </a:schemeClr>
                </a:solidFill>
              </a:rPr>
              <a:t>Made by DALL-E</a:t>
            </a:r>
          </a:p>
        </p:txBody>
      </p:sp>
    </p:spTree>
    <p:extLst>
      <p:ext uri="{BB962C8B-B14F-4D97-AF65-F5344CB8AC3E}">
        <p14:creationId xmlns:p14="http://schemas.microsoft.com/office/powerpoint/2010/main" val="302091942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dirty="0" err="1"/>
              <a:t>HyperText</a:t>
            </a:r>
            <a:r>
              <a:rPr lang="en-US" sz="2800" dirty="0"/>
              <a:t> Markup Language (HTML)</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5" name="Google Shape;402;p54">
            <a:extLst>
              <a:ext uri="{FF2B5EF4-FFF2-40B4-BE49-F238E27FC236}">
                <a16:creationId xmlns:a16="http://schemas.microsoft.com/office/drawing/2014/main" id="{E7D4B97D-2156-F0F0-699E-D0EDF726E43D}"/>
              </a:ext>
            </a:extLst>
          </p:cNvPr>
          <p:cNvSpPr txBox="1">
            <a:spLocks/>
          </p:cNvSpPr>
          <p:nvPr/>
        </p:nvSpPr>
        <p:spPr>
          <a:xfrm>
            <a:off x="713227" y="1468199"/>
            <a:ext cx="7717498" cy="74405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None/>
            </a:pPr>
            <a:r>
              <a:rPr lang="en-US" sz="1800" dirty="0"/>
              <a:t>An HTML document consists of a series of elements, each contained within an opening and closing tag.</a:t>
            </a:r>
          </a:p>
        </p:txBody>
      </p:sp>
      <p:sp>
        <p:nvSpPr>
          <p:cNvPr id="2" name="TextBox 1">
            <a:extLst>
              <a:ext uri="{FF2B5EF4-FFF2-40B4-BE49-F238E27FC236}">
                <a16:creationId xmlns:a16="http://schemas.microsoft.com/office/drawing/2014/main" id="{10CD16D0-609C-E3AD-BD7A-89F969CA6AA1}"/>
              </a:ext>
            </a:extLst>
          </p:cNvPr>
          <p:cNvSpPr txBox="1"/>
          <p:nvPr/>
        </p:nvSpPr>
        <p:spPr>
          <a:xfrm>
            <a:off x="1117792" y="2357231"/>
            <a:ext cx="6908416" cy="2246769"/>
          </a:xfrm>
          <a:prstGeom prst="rect">
            <a:avLst/>
          </a:prstGeom>
          <a:solidFill>
            <a:schemeClr val="tx1"/>
          </a:solidFill>
        </p:spPr>
        <p:txBody>
          <a:bodyPr wrap="square">
            <a:spAutoFit/>
          </a:bodyPr>
          <a:lstStyle/>
          <a:p>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DOCTYPE</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html</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a:p>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html</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a:p>
            <a:r>
              <a:rPr lang="en-US" b="0" dirty="0">
                <a:solidFill>
                  <a:srgbClr val="D4D4D4"/>
                </a:solidFill>
                <a:effectLst/>
                <a:latin typeface="Consolas" panose="020B0609020204030204" pitchFamily="49" charset="0"/>
              </a:rPr>
              <a:t>    </a:t>
            </a:r>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head</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a:p>
            <a:r>
              <a:rPr lang="en-US" b="0" dirty="0">
                <a:solidFill>
                  <a:srgbClr val="D4D4D4"/>
                </a:solidFill>
                <a:effectLst/>
                <a:latin typeface="Consolas" panose="020B0609020204030204" pitchFamily="49" charset="0"/>
              </a:rPr>
              <a:t>        </a:t>
            </a:r>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title</a:t>
            </a:r>
            <a:r>
              <a:rPr lang="en-US" b="0" dirty="0">
                <a:solidFill>
                  <a:srgbClr val="808080"/>
                </a:solidFill>
                <a:effectLst/>
                <a:latin typeface="Consolas" panose="020B0609020204030204" pitchFamily="49" charset="0"/>
              </a:rPr>
              <a:t>&gt;</a:t>
            </a:r>
            <a:r>
              <a:rPr lang="en-US" b="0" dirty="0">
                <a:solidFill>
                  <a:srgbClr val="D4D4D4"/>
                </a:solidFill>
                <a:effectLst/>
                <a:latin typeface="Consolas" panose="020B0609020204030204" pitchFamily="49" charset="0"/>
              </a:rPr>
              <a:t>My Page</a:t>
            </a:r>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title</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a:p>
            <a:r>
              <a:rPr lang="en-US" b="0" dirty="0">
                <a:solidFill>
                  <a:srgbClr val="D4D4D4"/>
                </a:solidFill>
                <a:effectLst/>
                <a:latin typeface="Consolas" panose="020B0609020204030204" pitchFamily="49" charset="0"/>
              </a:rPr>
              <a:t>    </a:t>
            </a:r>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head</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a:p>
            <a:r>
              <a:rPr lang="en-US" b="0" dirty="0">
                <a:solidFill>
                  <a:srgbClr val="D4D4D4"/>
                </a:solidFill>
                <a:effectLst/>
                <a:latin typeface="Consolas" panose="020B0609020204030204" pitchFamily="49" charset="0"/>
              </a:rPr>
              <a:t>    </a:t>
            </a:r>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body</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a:p>
            <a:r>
              <a:rPr lang="en-US" b="0" dirty="0">
                <a:solidFill>
                  <a:srgbClr val="D4D4D4"/>
                </a:solidFill>
                <a:effectLst/>
                <a:latin typeface="Consolas" panose="020B0609020204030204" pitchFamily="49" charset="0"/>
              </a:rPr>
              <a:t>        </a:t>
            </a:r>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h1</a:t>
            </a:r>
            <a:r>
              <a:rPr lang="en-US" b="0" dirty="0">
                <a:solidFill>
                  <a:srgbClr val="808080"/>
                </a:solidFill>
                <a:effectLst/>
                <a:latin typeface="Consolas" panose="020B0609020204030204" pitchFamily="49" charset="0"/>
              </a:rPr>
              <a:t>&gt;</a:t>
            </a:r>
            <a:r>
              <a:rPr lang="en-US" b="0" dirty="0">
                <a:solidFill>
                  <a:srgbClr val="D4D4D4"/>
                </a:solidFill>
                <a:effectLst/>
                <a:latin typeface="Consolas" panose="020B0609020204030204" pitchFamily="49" charset="0"/>
              </a:rPr>
              <a:t>Welcome to my page</a:t>
            </a:r>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h1</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a:p>
            <a:r>
              <a:rPr lang="en-US" b="0" dirty="0">
                <a:solidFill>
                  <a:srgbClr val="D4D4D4"/>
                </a:solidFill>
                <a:effectLst/>
                <a:latin typeface="Consolas" panose="020B0609020204030204" pitchFamily="49" charset="0"/>
              </a:rPr>
              <a:t>        </a:t>
            </a:r>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p</a:t>
            </a:r>
            <a:r>
              <a:rPr lang="en-US" b="0" dirty="0">
                <a:solidFill>
                  <a:srgbClr val="808080"/>
                </a:solidFill>
                <a:effectLst/>
                <a:latin typeface="Consolas" panose="020B0609020204030204" pitchFamily="49" charset="0"/>
              </a:rPr>
              <a:t>&gt;</a:t>
            </a:r>
            <a:r>
              <a:rPr lang="en-US" b="0" dirty="0">
                <a:solidFill>
                  <a:srgbClr val="D4D4D4"/>
                </a:solidFill>
                <a:effectLst/>
                <a:latin typeface="Consolas" panose="020B0609020204030204" pitchFamily="49" charset="0"/>
              </a:rPr>
              <a:t>This is some text</a:t>
            </a:r>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p</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a:p>
            <a:r>
              <a:rPr lang="en-US" b="0" dirty="0">
                <a:solidFill>
                  <a:srgbClr val="D4D4D4"/>
                </a:solidFill>
                <a:effectLst/>
                <a:latin typeface="Consolas" panose="020B0609020204030204" pitchFamily="49" charset="0"/>
              </a:rPr>
              <a:t>    </a:t>
            </a:r>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body</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a:p>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html</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254143729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dirty="0" err="1"/>
              <a:t>HyperText</a:t>
            </a:r>
            <a:r>
              <a:rPr lang="en-US" sz="2800" dirty="0"/>
              <a:t> Markup Language (HTML)</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5" name="Google Shape;402;p54">
            <a:extLst>
              <a:ext uri="{FF2B5EF4-FFF2-40B4-BE49-F238E27FC236}">
                <a16:creationId xmlns:a16="http://schemas.microsoft.com/office/drawing/2014/main" id="{E7D4B97D-2156-F0F0-699E-D0EDF726E43D}"/>
              </a:ext>
            </a:extLst>
          </p:cNvPr>
          <p:cNvSpPr txBox="1">
            <a:spLocks/>
          </p:cNvSpPr>
          <p:nvPr/>
        </p:nvSpPr>
        <p:spPr>
          <a:xfrm>
            <a:off x="713227" y="1468199"/>
            <a:ext cx="7717498" cy="330044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None/>
            </a:pPr>
            <a:r>
              <a:rPr lang="en-US" sz="1800" dirty="0"/>
              <a:t>Elements are the building blocks of an HTML page.</a:t>
            </a:r>
          </a:p>
          <a:p>
            <a:pPr marL="0" indent="0" algn="just">
              <a:buSzPts val="1100"/>
              <a:buNone/>
            </a:pPr>
            <a:r>
              <a:rPr lang="en-US" sz="1800" dirty="0"/>
              <a:t>Some common elements include:</a:t>
            </a:r>
          </a:p>
          <a:p>
            <a:pPr marL="742950" lvl="1" indent="-285750" algn="just">
              <a:buSzPts val="1100"/>
            </a:pPr>
            <a:r>
              <a:rPr lang="en-US" sz="1800" b="1" dirty="0">
                <a:latin typeface="Consolas" panose="020B0609020204030204" pitchFamily="49" charset="0"/>
              </a:rPr>
              <a:t>&lt;h1&gt; </a:t>
            </a:r>
            <a:r>
              <a:rPr lang="en-US" sz="1800" b="1" dirty="0"/>
              <a:t>to  </a:t>
            </a:r>
            <a:r>
              <a:rPr lang="en-US" sz="1800" b="1" dirty="0">
                <a:latin typeface="Consolas" panose="020B0609020204030204" pitchFamily="49" charset="0"/>
              </a:rPr>
              <a:t>&lt;h6&gt;: </a:t>
            </a:r>
            <a:r>
              <a:rPr lang="en-US" sz="1800" dirty="0"/>
              <a:t>headings</a:t>
            </a:r>
          </a:p>
          <a:p>
            <a:pPr marL="742950" lvl="1" indent="-285750" algn="just">
              <a:buSzPts val="1100"/>
            </a:pPr>
            <a:r>
              <a:rPr lang="en-US" sz="1800" b="1" dirty="0">
                <a:latin typeface="Consolas" panose="020B0609020204030204" pitchFamily="49" charset="0"/>
              </a:rPr>
              <a:t>&lt;p&gt;: </a:t>
            </a:r>
            <a:r>
              <a:rPr lang="en-US" sz="1800" dirty="0"/>
              <a:t>paragraph</a:t>
            </a:r>
          </a:p>
          <a:p>
            <a:pPr marL="742950" lvl="1" indent="-285750" algn="just">
              <a:buSzPts val="1100"/>
            </a:pPr>
            <a:r>
              <a:rPr lang="en-US" sz="1800" b="1" dirty="0">
                <a:latin typeface="Consolas" panose="020B0609020204030204" pitchFamily="49" charset="0"/>
              </a:rPr>
              <a:t>&lt;a&gt;: </a:t>
            </a:r>
            <a:r>
              <a:rPr lang="en-US" sz="1800" dirty="0"/>
              <a:t>hyperlink</a:t>
            </a:r>
          </a:p>
          <a:p>
            <a:pPr marL="742950" lvl="1" indent="-285750" algn="just">
              <a:buSzPts val="1100"/>
            </a:pPr>
            <a:r>
              <a:rPr lang="en-US" sz="1800" b="1" dirty="0">
                <a:latin typeface="Consolas" panose="020B0609020204030204" pitchFamily="49" charset="0"/>
              </a:rPr>
              <a:t>&lt;div&gt;: </a:t>
            </a:r>
            <a:r>
              <a:rPr lang="en-US" sz="1800" dirty="0"/>
              <a:t>division or container</a:t>
            </a:r>
          </a:p>
          <a:p>
            <a:pPr marL="742950" lvl="1" indent="-285750" algn="just">
              <a:buSzPts val="1100"/>
            </a:pPr>
            <a:r>
              <a:rPr lang="en-US" sz="1800" b="1" dirty="0">
                <a:latin typeface="Consolas" panose="020B0609020204030204" pitchFamily="49" charset="0"/>
              </a:rPr>
              <a:t>&lt;</a:t>
            </a:r>
            <a:r>
              <a:rPr lang="en-US" sz="1800" b="1" dirty="0" err="1">
                <a:latin typeface="Consolas" panose="020B0609020204030204" pitchFamily="49" charset="0"/>
              </a:rPr>
              <a:t>img</a:t>
            </a:r>
            <a:r>
              <a:rPr lang="en-US" sz="1800" b="1" dirty="0">
                <a:latin typeface="Consolas" panose="020B0609020204030204" pitchFamily="49" charset="0"/>
              </a:rPr>
              <a:t>&gt;: </a:t>
            </a:r>
            <a:r>
              <a:rPr lang="en-US" sz="1800" dirty="0"/>
              <a:t>image</a:t>
            </a:r>
          </a:p>
          <a:p>
            <a:pPr marL="0" indent="0" algn="just">
              <a:buSzPts val="1100"/>
              <a:buNone/>
            </a:pPr>
            <a:endParaRPr lang="en-US" sz="1800" dirty="0"/>
          </a:p>
          <a:p>
            <a:pPr marL="0" indent="0" algn="just">
              <a:buSzPts val="1100"/>
              <a:buNone/>
            </a:pPr>
            <a:r>
              <a:rPr lang="en-US" sz="1800" dirty="0"/>
              <a:t>Elements can also have attributes, which provide additional information about the element. </a:t>
            </a:r>
          </a:p>
        </p:txBody>
      </p:sp>
      <p:sp>
        <p:nvSpPr>
          <p:cNvPr id="4" name="TextBox 3">
            <a:extLst>
              <a:ext uri="{FF2B5EF4-FFF2-40B4-BE49-F238E27FC236}">
                <a16:creationId xmlns:a16="http://schemas.microsoft.com/office/drawing/2014/main" id="{4DF4E47D-2B0B-07C2-6CA0-8279E2B546DF}"/>
              </a:ext>
            </a:extLst>
          </p:cNvPr>
          <p:cNvSpPr txBox="1"/>
          <p:nvPr/>
        </p:nvSpPr>
        <p:spPr>
          <a:xfrm>
            <a:off x="1117767" y="4450111"/>
            <a:ext cx="6908416" cy="307777"/>
          </a:xfrm>
          <a:prstGeom prst="rect">
            <a:avLst/>
          </a:prstGeom>
          <a:solidFill>
            <a:schemeClr val="tx1"/>
          </a:solidFill>
        </p:spPr>
        <p:txBody>
          <a:bodyPr wrap="square">
            <a:spAutoFit/>
          </a:bodyPr>
          <a:lstStyle/>
          <a:p>
            <a:r>
              <a:rPr lang="en-US" b="0" dirty="0">
                <a:solidFill>
                  <a:srgbClr val="808080"/>
                </a:solidFill>
                <a:effectLst/>
                <a:latin typeface="Consolas" panose="020B0609020204030204" pitchFamily="49" charset="0"/>
              </a:rPr>
              <a:t>&lt;</a:t>
            </a:r>
            <a:r>
              <a:rPr lang="en-US" b="0" dirty="0" err="1">
                <a:solidFill>
                  <a:srgbClr val="569CD6"/>
                </a:solidFill>
                <a:effectLst/>
                <a:latin typeface="Consolas" panose="020B0609020204030204" pitchFamily="49" charset="0"/>
              </a:rPr>
              <a:t>img</a:t>
            </a:r>
            <a:r>
              <a:rPr lang="en-US" b="0" dirty="0">
                <a:solidFill>
                  <a:srgbClr val="D4D4D4"/>
                </a:solidFill>
                <a:effectLst/>
                <a:latin typeface="Consolas" panose="020B0609020204030204" pitchFamily="49" charset="0"/>
              </a:rPr>
              <a:t> </a:t>
            </a:r>
            <a:r>
              <a:rPr lang="en-US" b="0" dirty="0" err="1">
                <a:solidFill>
                  <a:srgbClr val="9CDCFE"/>
                </a:solidFill>
                <a:effectLst/>
                <a:latin typeface="Consolas" panose="020B0609020204030204" pitchFamily="49" charset="0"/>
              </a:rPr>
              <a:t>src</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"image.jpg"</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alt</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"A description of the image"</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3737997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dirty="0"/>
              <a:t>Class and ID</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5" name="Google Shape;402;p54">
            <a:extLst>
              <a:ext uri="{FF2B5EF4-FFF2-40B4-BE49-F238E27FC236}">
                <a16:creationId xmlns:a16="http://schemas.microsoft.com/office/drawing/2014/main" id="{E7D4B97D-2156-F0F0-699E-D0EDF726E43D}"/>
              </a:ext>
            </a:extLst>
          </p:cNvPr>
          <p:cNvSpPr txBox="1">
            <a:spLocks/>
          </p:cNvSpPr>
          <p:nvPr/>
        </p:nvSpPr>
        <p:spPr>
          <a:xfrm>
            <a:off x="713227" y="1468199"/>
            <a:ext cx="7717498" cy="330044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None/>
            </a:pPr>
            <a:r>
              <a:rPr lang="en-US" sz="1800" dirty="0"/>
              <a:t>In HTML, </a:t>
            </a:r>
            <a:r>
              <a:rPr lang="en-US" sz="1800" b="1" dirty="0"/>
              <a:t>class</a:t>
            </a:r>
            <a:r>
              <a:rPr lang="en-US" sz="1800" dirty="0"/>
              <a:t> and </a:t>
            </a:r>
            <a:r>
              <a:rPr lang="en-US" sz="1800" b="1" dirty="0"/>
              <a:t>ID</a:t>
            </a:r>
            <a:r>
              <a:rPr lang="en-US" sz="1800" dirty="0"/>
              <a:t> are attributes that can be added to elements to provide a way to uniquely identify or group elements for the purpose of applying styles.</a:t>
            </a:r>
          </a:p>
          <a:p>
            <a:pPr marL="0" indent="0" algn="just">
              <a:buSzPts val="1100"/>
              <a:buNone/>
            </a:pPr>
            <a:endParaRPr lang="en-US" sz="1800" dirty="0"/>
          </a:p>
          <a:p>
            <a:pPr marL="285750" indent="-285750" algn="just">
              <a:buSzPts val="1100"/>
            </a:pPr>
            <a:r>
              <a:rPr lang="en-US" sz="1800" b="1" dirty="0"/>
              <a:t>Class</a:t>
            </a:r>
            <a:r>
              <a:rPr lang="en-US" sz="1800" dirty="0"/>
              <a:t> is used to group similar elements together and apply styles to them as a group.</a:t>
            </a:r>
          </a:p>
          <a:p>
            <a:pPr marL="285750" indent="-285750" algn="just">
              <a:buSzPts val="1100"/>
            </a:pPr>
            <a:r>
              <a:rPr lang="en-US" sz="1800" b="1" dirty="0"/>
              <a:t>ID</a:t>
            </a:r>
            <a:r>
              <a:rPr lang="en-US" sz="1800" dirty="0"/>
              <a:t> is used to uniquely identify a single element on a page, and it should be unique within the entire page.</a:t>
            </a:r>
          </a:p>
        </p:txBody>
      </p:sp>
      <p:sp>
        <p:nvSpPr>
          <p:cNvPr id="4" name="TextBox 3">
            <a:extLst>
              <a:ext uri="{FF2B5EF4-FFF2-40B4-BE49-F238E27FC236}">
                <a16:creationId xmlns:a16="http://schemas.microsoft.com/office/drawing/2014/main" id="{4DF4E47D-2B0B-07C2-6CA0-8279E2B546DF}"/>
              </a:ext>
            </a:extLst>
          </p:cNvPr>
          <p:cNvSpPr txBox="1"/>
          <p:nvPr/>
        </p:nvSpPr>
        <p:spPr>
          <a:xfrm>
            <a:off x="1117767" y="4460868"/>
            <a:ext cx="6908416" cy="307777"/>
          </a:xfrm>
          <a:prstGeom prst="rect">
            <a:avLst/>
          </a:prstGeom>
          <a:solidFill>
            <a:schemeClr val="tx1"/>
          </a:solidFill>
        </p:spPr>
        <p:txBody>
          <a:bodyPr wrap="square">
            <a:spAutoFit/>
          </a:bodyPr>
          <a:lstStyle/>
          <a:p>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div</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id</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"header"</a:t>
            </a:r>
            <a:r>
              <a:rPr lang="en-US" b="0" dirty="0">
                <a:solidFill>
                  <a:srgbClr val="808080"/>
                </a:solidFill>
                <a:effectLst/>
                <a:latin typeface="Consolas" panose="020B0609020204030204" pitchFamily="49" charset="0"/>
              </a:rPr>
              <a:t>&gt;</a:t>
            </a:r>
            <a:r>
              <a:rPr lang="en-US" b="0" dirty="0">
                <a:solidFill>
                  <a:srgbClr val="D4D4D4"/>
                </a:solidFill>
                <a:effectLst/>
                <a:latin typeface="Consolas" panose="020B0609020204030204" pitchFamily="49" charset="0"/>
              </a:rPr>
              <a:t>This is the header.</a:t>
            </a:r>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div</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p:txBody>
      </p:sp>
      <p:sp>
        <p:nvSpPr>
          <p:cNvPr id="2" name="TextBox 1">
            <a:extLst>
              <a:ext uri="{FF2B5EF4-FFF2-40B4-BE49-F238E27FC236}">
                <a16:creationId xmlns:a16="http://schemas.microsoft.com/office/drawing/2014/main" id="{59CB7A67-B2C6-E969-25F5-357A07DC26DD}"/>
              </a:ext>
            </a:extLst>
          </p:cNvPr>
          <p:cNvSpPr txBox="1"/>
          <p:nvPr/>
        </p:nvSpPr>
        <p:spPr>
          <a:xfrm>
            <a:off x="1117767" y="3622143"/>
            <a:ext cx="6908416" cy="738664"/>
          </a:xfrm>
          <a:prstGeom prst="rect">
            <a:avLst/>
          </a:prstGeom>
          <a:solidFill>
            <a:schemeClr val="tx1"/>
          </a:solidFill>
        </p:spPr>
        <p:txBody>
          <a:bodyPr wrap="square">
            <a:spAutoFit/>
          </a:bodyPr>
          <a:lstStyle/>
          <a:p>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p</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class</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"intro"</a:t>
            </a:r>
            <a:r>
              <a:rPr lang="en-US" b="0" dirty="0">
                <a:solidFill>
                  <a:srgbClr val="808080"/>
                </a:solidFill>
                <a:effectLst/>
                <a:latin typeface="Consolas" panose="020B0609020204030204" pitchFamily="49" charset="0"/>
              </a:rPr>
              <a:t>&gt;</a:t>
            </a:r>
            <a:r>
              <a:rPr lang="en-US" b="0" dirty="0">
                <a:solidFill>
                  <a:srgbClr val="D4D4D4"/>
                </a:solidFill>
                <a:effectLst/>
                <a:latin typeface="Consolas" panose="020B0609020204030204" pitchFamily="49" charset="0"/>
              </a:rPr>
              <a:t>This is an introduction.</a:t>
            </a:r>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p</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a:p>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p</a:t>
            </a:r>
            <a:r>
              <a:rPr lang="en-US" b="0" dirty="0">
                <a:solidFill>
                  <a:srgbClr val="808080"/>
                </a:solidFill>
                <a:effectLst/>
                <a:latin typeface="Consolas" panose="020B0609020204030204" pitchFamily="49" charset="0"/>
              </a:rPr>
              <a:t>&gt;</a:t>
            </a:r>
            <a:r>
              <a:rPr lang="en-US" b="0" dirty="0">
                <a:solidFill>
                  <a:srgbClr val="D4D4D4"/>
                </a:solidFill>
                <a:effectLst/>
                <a:latin typeface="Consolas" panose="020B0609020204030204" pitchFamily="49" charset="0"/>
              </a:rPr>
              <a:t>This is a paragraph.</a:t>
            </a:r>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p</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a:p>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p</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class</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"intro"</a:t>
            </a:r>
            <a:r>
              <a:rPr lang="en-US" b="0" dirty="0">
                <a:solidFill>
                  <a:srgbClr val="808080"/>
                </a:solidFill>
                <a:effectLst/>
                <a:latin typeface="Consolas" panose="020B0609020204030204" pitchFamily="49" charset="0"/>
              </a:rPr>
              <a:t>&gt;</a:t>
            </a:r>
            <a:r>
              <a:rPr lang="en-US" b="0" dirty="0">
                <a:solidFill>
                  <a:srgbClr val="D4D4D4"/>
                </a:solidFill>
                <a:effectLst/>
                <a:latin typeface="Consolas" panose="020B0609020204030204" pitchFamily="49" charset="0"/>
              </a:rPr>
              <a:t>This is another introduction.</a:t>
            </a:r>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p</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99876337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dirty="0"/>
              <a:t>Cascading Style Sheets (CSS)</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5" name="Google Shape;402;p54">
            <a:extLst>
              <a:ext uri="{FF2B5EF4-FFF2-40B4-BE49-F238E27FC236}">
                <a16:creationId xmlns:a16="http://schemas.microsoft.com/office/drawing/2014/main" id="{BBA79078-34B9-EC3B-352C-1A679EE19B25}"/>
              </a:ext>
            </a:extLst>
          </p:cNvPr>
          <p:cNvSpPr txBox="1">
            <a:spLocks/>
          </p:cNvSpPr>
          <p:nvPr/>
        </p:nvSpPr>
        <p:spPr>
          <a:xfrm>
            <a:off x="713227" y="1468199"/>
            <a:ext cx="4842000" cy="302393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285750" indent="-285750" algn="just">
              <a:buSzPts val="1100"/>
            </a:pPr>
            <a:r>
              <a:rPr lang="en-US" sz="1800" dirty="0"/>
              <a:t>It is a style sheet language used for describing the look and formatting of a document written in HTML</a:t>
            </a:r>
          </a:p>
          <a:p>
            <a:pPr marL="285750" indent="-285750" algn="just">
              <a:buSzPts val="1100"/>
            </a:pPr>
            <a:endParaRPr lang="en-US" sz="1800" dirty="0"/>
          </a:p>
          <a:p>
            <a:pPr marL="285750" indent="-285750" algn="just">
              <a:buSzPts val="1100"/>
            </a:pPr>
            <a:r>
              <a:rPr lang="en-US" sz="1800" dirty="0"/>
              <a:t>CSS is used to control the layout, font, color, and other visual aspects of an HTML document</a:t>
            </a:r>
          </a:p>
        </p:txBody>
      </p:sp>
      <p:pic>
        <p:nvPicPr>
          <p:cNvPr id="9" name="Picture 8">
            <a:extLst>
              <a:ext uri="{FF2B5EF4-FFF2-40B4-BE49-F238E27FC236}">
                <a16:creationId xmlns:a16="http://schemas.microsoft.com/office/drawing/2014/main" id="{A3BBDB15-FEC0-7B0E-09C5-36319864C2D1}"/>
              </a:ext>
            </a:extLst>
          </p:cNvPr>
          <p:cNvPicPr>
            <a:picLocks noChangeAspect="1"/>
          </p:cNvPicPr>
          <p:nvPr/>
        </p:nvPicPr>
        <p:blipFill>
          <a:blip r:embed="rId3"/>
          <a:stretch>
            <a:fillRect/>
          </a:stretch>
        </p:blipFill>
        <p:spPr>
          <a:xfrm>
            <a:off x="5807245" y="1368606"/>
            <a:ext cx="3064435" cy="3064435"/>
          </a:xfrm>
          <a:prstGeom prst="rect">
            <a:avLst/>
          </a:prstGeom>
        </p:spPr>
      </p:pic>
      <p:sp>
        <p:nvSpPr>
          <p:cNvPr id="7" name="Google Shape;402;p54">
            <a:extLst>
              <a:ext uri="{FF2B5EF4-FFF2-40B4-BE49-F238E27FC236}">
                <a16:creationId xmlns:a16="http://schemas.microsoft.com/office/drawing/2014/main" id="{11A9BEA5-AF88-0E19-DD6F-006CD1D89ED3}"/>
              </a:ext>
            </a:extLst>
          </p:cNvPr>
          <p:cNvSpPr txBox="1">
            <a:spLocks/>
          </p:cNvSpPr>
          <p:nvPr/>
        </p:nvSpPr>
        <p:spPr>
          <a:xfrm>
            <a:off x="6714921" y="4465964"/>
            <a:ext cx="1249081" cy="36656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ctr">
              <a:buSzPts val="1100"/>
              <a:buFont typeface="Arial"/>
              <a:buNone/>
            </a:pPr>
            <a:r>
              <a:rPr lang="en-US" sz="1000" i="1" dirty="0">
                <a:solidFill>
                  <a:schemeClr val="bg1">
                    <a:lumMod val="65000"/>
                  </a:schemeClr>
                </a:solidFill>
              </a:rPr>
              <a:t>Made by DALL-E</a:t>
            </a:r>
          </a:p>
        </p:txBody>
      </p:sp>
    </p:spTree>
    <p:extLst>
      <p:ext uri="{BB962C8B-B14F-4D97-AF65-F5344CB8AC3E}">
        <p14:creationId xmlns:p14="http://schemas.microsoft.com/office/powerpoint/2010/main" val="241055894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dirty="0"/>
              <a:t>Cascading Style Sheets (CSS)</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2" name="Google Shape;402;p54">
            <a:extLst>
              <a:ext uri="{FF2B5EF4-FFF2-40B4-BE49-F238E27FC236}">
                <a16:creationId xmlns:a16="http://schemas.microsoft.com/office/drawing/2014/main" id="{0F0B9B13-7CFA-4EF5-F266-C5A1B039595C}"/>
              </a:ext>
            </a:extLst>
          </p:cNvPr>
          <p:cNvSpPr txBox="1">
            <a:spLocks/>
          </p:cNvSpPr>
          <p:nvPr/>
        </p:nvSpPr>
        <p:spPr>
          <a:xfrm>
            <a:off x="713227" y="1468199"/>
            <a:ext cx="7717498" cy="74405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None/>
            </a:pPr>
            <a:r>
              <a:rPr lang="en-US" sz="1800" dirty="0"/>
              <a:t>CSS works by selecting elements in an HTML document and applying styles to them.</a:t>
            </a:r>
          </a:p>
        </p:txBody>
      </p:sp>
      <p:sp>
        <p:nvSpPr>
          <p:cNvPr id="3" name="TextBox 2">
            <a:extLst>
              <a:ext uri="{FF2B5EF4-FFF2-40B4-BE49-F238E27FC236}">
                <a16:creationId xmlns:a16="http://schemas.microsoft.com/office/drawing/2014/main" id="{316986C9-F287-41E0-9C7F-5BBFDF428190}"/>
              </a:ext>
            </a:extLst>
          </p:cNvPr>
          <p:cNvSpPr txBox="1"/>
          <p:nvPr/>
        </p:nvSpPr>
        <p:spPr>
          <a:xfrm>
            <a:off x="1117792" y="2357231"/>
            <a:ext cx="6908416" cy="2031325"/>
          </a:xfrm>
          <a:prstGeom prst="rect">
            <a:avLst/>
          </a:prstGeom>
          <a:solidFill>
            <a:schemeClr val="tx1"/>
          </a:solidFill>
        </p:spPr>
        <p:txBody>
          <a:bodyPr wrap="square">
            <a:spAutoFit/>
          </a:bodyPr>
          <a:lstStyle/>
          <a:p>
            <a:r>
              <a:rPr lang="en-US" b="0" dirty="0">
                <a:solidFill>
                  <a:srgbClr val="D7BA7D"/>
                </a:solidFill>
                <a:effectLst/>
                <a:latin typeface="Consolas" panose="020B0609020204030204" pitchFamily="49" charset="0"/>
              </a:rPr>
              <a:t>h1</a:t>
            </a:r>
            <a:r>
              <a:rPr lang="en-US" b="0" dirty="0">
                <a:solidFill>
                  <a:srgbClr val="D4D4D4"/>
                </a:solidFill>
                <a:effectLst/>
                <a:latin typeface="Consolas" panose="020B0609020204030204" pitchFamily="49" charset="0"/>
              </a:rPr>
              <a:t> {</a:t>
            </a:r>
          </a:p>
          <a:p>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color</a:t>
            </a:r>
            <a:r>
              <a:rPr lang="en-US" b="0" dirty="0">
                <a:solidFill>
                  <a:srgbClr val="D4D4D4"/>
                </a:solidFill>
                <a:effectLst/>
                <a:latin typeface="Consolas" panose="020B0609020204030204" pitchFamily="49" charset="0"/>
              </a:rPr>
              <a:t>: red;</a:t>
            </a:r>
          </a:p>
          <a:p>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font-size</a:t>
            </a:r>
            <a:r>
              <a:rPr lang="en-US" b="0" dirty="0">
                <a:solidFill>
                  <a:srgbClr val="D4D4D4"/>
                </a:solidFill>
                <a:effectLst/>
                <a:latin typeface="Consolas" panose="020B0609020204030204" pitchFamily="49" charset="0"/>
              </a:rPr>
              <a:t>: </a:t>
            </a:r>
            <a:r>
              <a:rPr lang="en-US" b="0" dirty="0">
                <a:solidFill>
                  <a:srgbClr val="B5CEA8"/>
                </a:solidFill>
                <a:effectLst/>
                <a:latin typeface="Consolas" panose="020B0609020204030204" pitchFamily="49" charset="0"/>
              </a:rPr>
              <a:t>24px</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a:t>
            </a:r>
          </a:p>
          <a:p>
            <a:br>
              <a:rPr lang="en-US" b="0" dirty="0">
                <a:solidFill>
                  <a:srgbClr val="D4D4D4"/>
                </a:solidFill>
                <a:effectLst/>
                <a:latin typeface="Consolas" panose="020B0609020204030204" pitchFamily="49" charset="0"/>
              </a:rPr>
            </a:br>
            <a:r>
              <a:rPr lang="en-US" b="0" dirty="0">
                <a:solidFill>
                  <a:srgbClr val="D7BA7D"/>
                </a:solidFill>
                <a:effectLst/>
                <a:latin typeface="Consolas" panose="020B0609020204030204" pitchFamily="49" charset="0"/>
              </a:rPr>
              <a:t>p</a:t>
            </a:r>
            <a:r>
              <a:rPr lang="en-US" b="0" dirty="0">
                <a:solidFill>
                  <a:srgbClr val="D4D4D4"/>
                </a:solidFill>
                <a:effectLst/>
                <a:latin typeface="Consolas" panose="020B0609020204030204" pitchFamily="49" charset="0"/>
              </a:rPr>
              <a:t> {</a:t>
            </a:r>
          </a:p>
          <a:p>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color</a:t>
            </a:r>
            <a:r>
              <a:rPr lang="en-US" b="0" dirty="0">
                <a:solidFill>
                  <a:srgbClr val="D4D4D4"/>
                </a:solidFill>
                <a:effectLst/>
                <a:latin typeface="Consolas" panose="020B0609020204030204" pitchFamily="49" charset="0"/>
              </a:rPr>
              <a:t>: blue;</a:t>
            </a:r>
          </a:p>
          <a:p>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font-size</a:t>
            </a:r>
            <a:r>
              <a:rPr lang="en-US" b="0" dirty="0">
                <a:solidFill>
                  <a:srgbClr val="D4D4D4"/>
                </a:solidFill>
                <a:effectLst/>
                <a:latin typeface="Consolas" panose="020B0609020204030204" pitchFamily="49" charset="0"/>
              </a:rPr>
              <a:t>: </a:t>
            </a:r>
            <a:r>
              <a:rPr lang="en-US" b="0" dirty="0">
                <a:solidFill>
                  <a:srgbClr val="B5CEA8"/>
                </a:solidFill>
                <a:effectLst/>
                <a:latin typeface="Consolas" panose="020B0609020204030204" pitchFamily="49" charset="0"/>
              </a:rPr>
              <a:t>18px</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394353916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dirty="0"/>
              <a:t>CSS Selectors</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2" name="Google Shape;402;p54">
            <a:extLst>
              <a:ext uri="{FF2B5EF4-FFF2-40B4-BE49-F238E27FC236}">
                <a16:creationId xmlns:a16="http://schemas.microsoft.com/office/drawing/2014/main" id="{0F0B9B13-7CFA-4EF5-F266-C5A1B039595C}"/>
              </a:ext>
            </a:extLst>
          </p:cNvPr>
          <p:cNvSpPr txBox="1">
            <a:spLocks/>
          </p:cNvSpPr>
          <p:nvPr/>
        </p:nvSpPr>
        <p:spPr>
          <a:xfrm>
            <a:off x="713227" y="1468199"/>
            <a:ext cx="7717498" cy="313580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None/>
            </a:pPr>
            <a:r>
              <a:rPr lang="en-US" sz="1800" dirty="0"/>
              <a:t>CSS selectors are patterns used to select the HTML elements that you want to style.</a:t>
            </a:r>
          </a:p>
          <a:p>
            <a:pPr marL="0" indent="0" algn="just">
              <a:buSzPts val="1100"/>
              <a:buNone/>
            </a:pPr>
            <a:endParaRPr lang="en-US" sz="1800" dirty="0"/>
          </a:p>
          <a:p>
            <a:pPr marL="285750" indent="-285750" algn="just">
              <a:buSzPts val="1100"/>
            </a:pPr>
            <a:r>
              <a:rPr lang="en-US" sz="1800" b="1" dirty="0">
                <a:latin typeface="Roboto Condensed" panose="02000000000000000000" pitchFamily="2" charset="0"/>
                <a:ea typeface="Roboto Condensed" panose="02000000000000000000" pitchFamily="2" charset="0"/>
                <a:cs typeface="Roboto Condensed" panose="02000000000000000000" pitchFamily="2" charset="0"/>
              </a:rPr>
              <a:t>Element Selector</a:t>
            </a:r>
          </a:p>
          <a:p>
            <a:pPr marL="742950" lvl="1" indent="-285750" algn="just">
              <a:buSzPts val="1100"/>
            </a:pPr>
            <a:r>
              <a:rPr lang="en-US" sz="1600" dirty="0"/>
              <a:t>The most basic selector is the element selector.</a:t>
            </a:r>
          </a:p>
          <a:p>
            <a:pPr marL="742950" lvl="1" indent="-285750" algn="just">
              <a:buSzPts val="1100"/>
            </a:pPr>
            <a:r>
              <a:rPr lang="en-US" sz="1600" dirty="0"/>
              <a:t>It selects all instances of an element type on the page.</a:t>
            </a:r>
          </a:p>
        </p:txBody>
      </p:sp>
      <p:sp>
        <p:nvSpPr>
          <p:cNvPr id="3" name="TextBox 2">
            <a:extLst>
              <a:ext uri="{FF2B5EF4-FFF2-40B4-BE49-F238E27FC236}">
                <a16:creationId xmlns:a16="http://schemas.microsoft.com/office/drawing/2014/main" id="{0579476B-9ADC-34FE-7225-803F1EFE52AE}"/>
              </a:ext>
            </a:extLst>
          </p:cNvPr>
          <p:cNvSpPr txBox="1"/>
          <p:nvPr/>
        </p:nvSpPr>
        <p:spPr>
          <a:xfrm>
            <a:off x="1117767" y="3463542"/>
            <a:ext cx="6908416" cy="523220"/>
          </a:xfrm>
          <a:prstGeom prst="rect">
            <a:avLst/>
          </a:prstGeom>
          <a:solidFill>
            <a:schemeClr val="tx1"/>
          </a:solidFill>
        </p:spPr>
        <p:txBody>
          <a:bodyPr wrap="square">
            <a:spAutoFit/>
          </a:bodyPr>
          <a:lstStyle/>
          <a:p>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p</a:t>
            </a:r>
            <a:r>
              <a:rPr lang="en-US" b="0" dirty="0">
                <a:solidFill>
                  <a:srgbClr val="808080"/>
                </a:solidFill>
                <a:effectLst/>
                <a:latin typeface="Consolas" panose="020B0609020204030204" pitchFamily="49" charset="0"/>
              </a:rPr>
              <a:t>&gt;</a:t>
            </a:r>
            <a:r>
              <a:rPr lang="en-US" b="0" dirty="0">
                <a:solidFill>
                  <a:srgbClr val="D4D4D4"/>
                </a:solidFill>
                <a:effectLst/>
                <a:latin typeface="Consolas" panose="020B0609020204030204" pitchFamily="49" charset="0"/>
              </a:rPr>
              <a:t>This is a paragraph.</a:t>
            </a:r>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p</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a:p>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p</a:t>
            </a:r>
            <a:r>
              <a:rPr lang="en-US" b="0" dirty="0">
                <a:solidFill>
                  <a:srgbClr val="808080"/>
                </a:solidFill>
                <a:effectLst/>
                <a:latin typeface="Consolas" panose="020B0609020204030204" pitchFamily="49" charset="0"/>
              </a:rPr>
              <a:t>&gt;</a:t>
            </a:r>
            <a:r>
              <a:rPr lang="en-US" b="0" dirty="0">
                <a:solidFill>
                  <a:srgbClr val="D4D4D4"/>
                </a:solidFill>
                <a:effectLst/>
                <a:latin typeface="Consolas" panose="020B0609020204030204" pitchFamily="49" charset="0"/>
              </a:rPr>
              <a:t>This is another paragraph.</a:t>
            </a:r>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p</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216D92C5-86E1-F43B-83F0-041F0588A235}"/>
              </a:ext>
            </a:extLst>
          </p:cNvPr>
          <p:cNvSpPr txBox="1"/>
          <p:nvPr/>
        </p:nvSpPr>
        <p:spPr>
          <a:xfrm>
            <a:off x="1117767" y="4082771"/>
            <a:ext cx="6908416" cy="738664"/>
          </a:xfrm>
          <a:prstGeom prst="rect">
            <a:avLst/>
          </a:prstGeom>
          <a:solidFill>
            <a:schemeClr val="tx1"/>
          </a:solidFill>
        </p:spPr>
        <p:txBody>
          <a:bodyPr wrap="square">
            <a:spAutoFit/>
          </a:bodyPr>
          <a:lstStyle/>
          <a:p>
            <a:r>
              <a:rPr lang="en-US" b="0" dirty="0">
                <a:solidFill>
                  <a:srgbClr val="D7BA7D"/>
                </a:solidFill>
                <a:effectLst/>
                <a:latin typeface="Consolas" panose="020B0609020204030204" pitchFamily="49" charset="0"/>
              </a:rPr>
              <a:t>p</a:t>
            </a:r>
            <a:r>
              <a:rPr lang="en-US" b="0" dirty="0">
                <a:solidFill>
                  <a:srgbClr val="D4D4D4"/>
                </a:solidFill>
                <a:effectLst/>
                <a:latin typeface="Consolas" panose="020B0609020204030204" pitchFamily="49" charset="0"/>
              </a:rPr>
              <a:t> {</a:t>
            </a:r>
          </a:p>
          <a:p>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color</a:t>
            </a:r>
            <a:r>
              <a:rPr lang="en-US" b="0" dirty="0">
                <a:solidFill>
                  <a:srgbClr val="D4D4D4"/>
                </a:solidFill>
                <a:effectLst/>
                <a:latin typeface="Consolas" panose="020B0609020204030204" pitchFamily="49" charset="0"/>
              </a:rPr>
              <a:t>: red;</a:t>
            </a:r>
          </a:p>
          <a:p>
            <a:r>
              <a:rPr lang="en-US" b="0" dirty="0">
                <a:solidFill>
                  <a:srgbClr val="D4D4D4"/>
                </a:solidFill>
                <a:effectLst/>
                <a:latin typeface="Consolas" panose="020B0609020204030204" pitchFamily="49" charset="0"/>
              </a:rPr>
              <a:t>}  </a:t>
            </a:r>
          </a:p>
        </p:txBody>
      </p:sp>
    </p:spTree>
    <p:extLst>
      <p:ext uri="{BB962C8B-B14F-4D97-AF65-F5344CB8AC3E}">
        <p14:creationId xmlns:p14="http://schemas.microsoft.com/office/powerpoint/2010/main" val="104519284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dirty="0"/>
              <a:t>CSS Selectors</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2" name="Google Shape;402;p54">
            <a:extLst>
              <a:ext uri="{FF2B5EF4-FFF2-40B4-BE49-F238E27FC236}">
                <a16:creationId xmlns:a16="http://schemas.microsoft.com/office/drawing/2014/main" id="{0F0B9B13-7CFA-4EF5-F266-C5A1B039595C}"/>
              </a:ext>
            </a:extLst>
          </p:cNvPr>
          <p:cNvSpPr txBox="1">
            <a:spLocks/>
          </p:cNvSpPr>
          <p:nvPr/>
        </p:nvSpPr>
        <p:spPr>
          <a:xfrm>
            <a:off x="713227" y="1468199"/>
            <a:ext cx="7717498" cy="313580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None/>
            </a:pPr>
            <a:r>
              <a:rPr lang="en-US" sz="1800" dirty="0"/>
              <a:t>CSS selectors are patterns used to select the HTML elements that you want to style.</a:t>
            </a:r>
          </a:p>
          <a:p>
            <a:pPr marL="0" indent="0" algn="just">
              <a:buSzPts val="1100"/>
              <a:buNone/>
            </a:pPr>
            <a:endParaRPr lang="en-US" sz="1800" dirty="0"/>
          </a:p>
          <a:p>
            <a:pPr marL="285750" indent="-285750" algn="just">
              <a:buSzPts val="1100"/>
            </a:pPr>
            <a:r>
              <a:rPr lang="en-US" sz="1800" b="1" dirty="0">
                <a:latin typeface="Roboto Condensed" panose="02000000000000000000" pitchFamily="2" charset="0"/>
                <a:ea typeface="Roboto Condensed" panose="02000000000000000000" pitchFamily="2" charset="0"/>
                <a:cs typeface="Roboto Condensed" panose="02000000000000000000" pitchFamily="2" charset="0"/>
              </a:rPr>
              <a:t>ID Selector</a:t>
            </a:r>
          </a:p>
          <a:p>
            <a:pPr marL="742950" lvl="1" indent="-285750" algn="just">
              <a:buSzPts val="1100"/>
            </a:pPr>
            <a:r>
              <a:rPr lang="en-US" sz="1600" dirty="0"/>
              <a:t>An ID selector selects a single element with a specific ID attribute value.</a:t>
            </a:r>
          </a:p>
          <a:p>
            <a:pPr marL="742950" lvl="1" indent="-285750" algn="just">
              <a:buSzPts val="1100"/>
            </a:pPr>
            <a:r>
              <a:rPr lang="en-US" sz="1600" dirty="0"/>
              <a:t>IDs should be unique on a page.</a:t>
            </a:r>
          </a:p>
        </p:txBody>
      </p:sp>
      <p:sp>
        <p:nvSpPr>
          <p:cNvPr id="3" name="TextBox 2">
            <a:extLst>
              <a:ext uri="{FF2B5EF4-FFF2-40B4-BE49-F238E27FC236}">
                <a16:creationId xmlns:a16="http://schemas.microsoft.com/office/drawing/2014/main" id="{0579476B-9ADC-34FE-7225-803F1EFE52AE}"/>
              </a:ext>
            </a:extLst>
          </p:cNvPr>
          <p:cNvSpPr txBox="1"/>
          <p:nvPr/>
        </p:nvSpPr>
        <p:spPr>
          <a:xfrm>
            <a:off x="1117767" y="3683698"/>
            <a:ext cx="6908416" cy="307777"/>
          </a:xfrm>
          <a:prstGeom prst="rect">
            <a:avLst/>
          </a:prstGeom>
          <a:solidFill>
            <a:schemeClr val="tx1"/>
          </a:solidFill>
        </p:spPr>
        <p:txBody>
          <a:bodyPr wrap="square">
            <a:spAutoFit/>
          </a:bodyPr>
          <a:lstStyle/>
          <a:p>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div</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id</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"header"</a:t>
            </a:r>
            <a:r>
              <a:rPr lang="en-US" b="0" dirty="0">
                <a:solidFill>
                  <a:srgbClr val="808080"/>
                </a:solidFill>
                <a:effectLst/>
                <a:latin typeface="Consolas" panose="020B0609020204030204" pitchFamily="49" charset="0"/>
              </a:rPr>
              <a:t>&gt;</a:t>
            </a:r>
            <a:r>
              <a:rPr lang="en-US" b="0" dirty="0">
                <a:solidFill>
                  <a:srgbClr val="D4D4D4"/>
                </a:solidFill>
                <a:effectLst/>
                <a:latin typeface="Consolas" panose="020B0609020204030204" pitchFamily="49" charset="0"/>
              </a:rPr>
              <a:t>This is the header.</a:t>
            </a:r>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div</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216D92C5-86E1-F43B-83F0-041F0588A235}"/>
              </a:ext>
            </a:extLst>
          </p:cNvPr>
          <p:cNvSpPr txBox="1"/>
          <p:nvPr/>
        </p:nvSpPr>
        <p:spPr>
          <a:xfrm>
            <a:off x="1117767" y="4082771"/>
            <a:ext cx="6908416" cy="738664"/>
          </a:xfrm>
          <a:prstGeom prst="rect">
            <a:avLst/>
          </a:prstGeom>
          <a:solidFill>
            <a:schemeClr val="tx1"/>
          </a:solidFill>
        </p:spPr>
        <p:txBody>
          <a:bodyPr wrap="square">
            <a:spAutoFit/>
          </a:bodyPr>
          <a:lstStyle/>
          <a:p>
            <a:r>
              <a:rPr lang="en-US" b="0" dirty="0">
                <a:solidFill>
                  <a:srgbClr val="D7BA7D"/>
                </a:solidFill>
                <a:effectLst/>
                <a:latin typeface="Consolas" panose="020B0609020204030204" pitchFamily="49" charset="0"/>
              </a:rPr>
              <a:t>#header</a:t>
            </a:r>
            <a:r>
              <a:rPr lang="en-US" b="0" dirty="0">
                <a:solidFill>
                  <a:srgbClr val="D4D4D4"/>
                </a:solidFill>
                <a:effectLst/>
                <a:latin typeface="Consolas" panose="020B0609020204030204" pitchFamily="49" charset="0"/>
              </a:rPr>
              <a:t> {</a:t>
            </a:r>
          </a:p>
          <a:p>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background-color</a:t>
            </a:r>
            <a:r>
              <a:rPr lang="en-US" b="0" dirty="0">
                <a:solidFill>
                  <a:srgbClr val="D4D4D4"/>
                </a:solidFill>
                <a:effectLst/>
                <a:latin typeface="Consolas" panose="020B0609020204030204" pitchFamily="49" charset="0"/>
              </a:rPr>
              <a:t>: blue;</a:t>
            </a:r>
          </a:p>
          <a:p>
            <a:r>
              <a:rPr lang="en-US" b="0" dirty="0">
                <a:solidFill>
                  <a:srgbClr val="D4D4D4"/>
                </a:solidFill>
                <a:effectLst/>
                <a:latin typeface="Consolas" panose="020B0609020204030204" pitchFamily="49" charset="0"/>
              </a:rPr>
              <a:t>}  </a:t>
            </a:r>
          </a:p>
        </p:txBody>
      </p:sp>
    </p:spTree>
    <p:extLst>
      <p:ext uri="{BB962C8B-B14F-4D97-AF65-F5344CB8AC3E}">
        <p14:creationId xmlns:p14="http://schemas.microsoft.com/office/powerpoint/2010/main" val="330567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Google Shape;344;p50"/>
          <p:cNvSpPr txBox="1">
            <a:spLocks noGrp="1"/>
          </p:cNvSpPr>
          <p:nvPr>
            <p:ph type="title"/>
          </p:nvPr>
        </p:nvSpPr>
        <p:spPr>
          <a:xfrm>
            <a:off x="713225" y="2998800"/>
            <a:ext cx="53796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Introduction</a:t>
            </a:r>
            <a:endParaRPr dirty="0"/>
          </a:p>
        </p:txBody>
      </p:sp>
      <p:sp>
        <p:nvSpPr>
          <p:cNvPr id="345" name="Google Shape;345;p50"/>
          <p:cNvSpPr txBox="1">
            <a:spLocks noGrp="1"/>
          </p:cNvSpPr>
          <p:nvPr>
            <p:ph type="title" idx="2"/>
          </p:nvPr>
        </p:nvSpPr>
        <p:spPr>
          <a:xfrm>
            <a:off x="713225" y="1320075"/>
            <a:ext cx="1913100" cy="10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cxnSp>
        <p:nvCxnSpPr>
          <p:cNvPr id="347" name="Google Shape;347;p50"/>
          <p:cNvCxnSpPr/>
          <p:nvPr/>
        </p:nvCxnSpPr>
        <p:spPr>
          <a:xfrm>
            <a:off x="-19500" y="3840600"/>
            <a:ext cx="9183000" cy="0"/>
          </a:xfrm>
          <a:prstGeom prst="straightConnector1">
            <a:avLst/>
          </a:prstGeom>
          <a:noFill/>
          <a:ln w="9525" cap="flat" cmpd="sng">
            <a:solidFill>
              <a:schemeClr val="dk1"/>
            </a:solidFill>
            <a:prstDash val="solid"/>
            <a:round/>
            <a:headEnd type="none" w="med" len="med"/>
            <a:tailEnd type="none" w="med" len="med"/>
          </a:ln>
        </p:spPr>
      </p:cxnSp>
      <p:sp>
        <p:nvSpPr>
          <p:cNvPr id="348" name="Google Shape;348;p50"/>
          <p:cNvSpPr/>
          <p:nvPr/>
        </p:nvSpPr>
        <p:spPr>
          <a:xfrm>
            <a:off x="0" y="1403775"/>
            <a:ext cx="713400" cy="8553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50"/>
          <p:cNvSpPr/>
          <p:nvPr/>
        </p:nvSpPr>
        <p:spPr>
          <a:xfrm>
            <a:off x="2626325" y="1403775"/>
            <a:ext cx="6517800" cy="855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dirty="0"/>
              <a:t>CSS Selectors</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2" name="Google Shape;402;p54">
            <a:extLst>
              <a:ext uri="{FF2B5EF4-FFF2-40B4-BE49-F238E27FC236}">
                <a16:creationId xmlns:a16="http://schemas.microsoft.com/office/drawing/2014/main" id="{0F0B9B13-7CFA-4EF5-F266-C5A1B039595C}"/>
              </a:ext>
            </a:extLst>
          </p:cNvPr>
          <p:cNvSpPr txBox="1">
            <a:spLocks/>
          </p:cNvSpPr>
          <p:nvPr/>
        </p:nvSpPr>
        <p:spPr>
          <a:xfrm>
            <a:off x="713227" y="1468199"/>
            <a:ext cx="7717498" cy="313580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None/>
            </a:pPr>
            <a:r>
              <a:rPr lang="en-US" sz="1800" dirty="0"/>
              <a:t>CSS selectors are patterns used to select the HTML elements that you want to style.</a:t>
            </a:r>
          </a:p>
          <a:p>
            <a:pPr marL="0" indent="0" algn="just">
              <a:buSzPts val="1100"/>
              <a:buNone/>
            </a:pPr>
            <a:endParaRPr lang="en-US" sz="1800" dirty="0"/>
          </a:p>
          <a:p>
            <a:pPr marL="285750" indent="-285750" algn="just">
              <a:buSzPts val="1100"/>
            </a:pPr>
            <a:r>
              <a:rPr lang="en-US" sz="1800" b="1" dirty="0">
                <a:latin typeface="Roboto Condensed" panose="02000000000000000000" pitchFamily="2" charset="0"/>
                <a:ea typeface="Roboto Condensed" panose="02000000000000000000" pitchFamily="2" charset="0"/>
                <a:cs typeface="Roboto Condensed" panose="02000000000000000000" pitchFamily="2" charset="0"/>
              </a:rPr>
              <a:t>Class Selector</a:t>
            </a:r>
          </a:p>
          <a:p>
            <a:pPr marL="742950" lvl="1" indent="-285750" algn="just">
              <a:buSzPts val="1100"/>
            </a:pPr>
            <a:r>
              <a:rPr lang="en-US" sz="1600" dirty="0"/>
              <a:t>A class selector selects all elements with a specific class attribute value.</a:t>
            </a:r>
          </a:p>
          <a:p>
            <a:pPr marL="742950" lvl="1" indent="-285750" algn="just">
              <a:buSzPts val="1100"/>
            </a:pPr>
            <a:r>
              <a:rPr lang="en-US" sz="1600" dirty="0"/>
              <a:t>Multiple elements can have the same class.</a:t>
            </a:r>
          </a:p>
        </p:txBody>
      </p:sp>
      <p:sp>
        <p:nvSpPr>
          <p:cNvPr id="3" name="TextBox 2">
            <a:extLst>
              <a:ext uri="{FF2B5EF4-FFF2-40B4-BE49-F238E27FC236}">
                <a16:creationId xmlns:a16="http://schemas.microsoft.com/office/drawing/2014/main" id="{0579476B-9ADC-34FE-7225-803F1EFE52AE}"/>
              </a:ext>
            </a:extLst>
          </p:cNvPr>
          <p:cNvSpPr txBox="1"/>
          <p:nvPr/>
        </p:nvSpPr>
        <p:spPr>
          <a:xfrm>
            <a:off x="1117767" y="3252811"/>
            <a:ext cx="6908416" cy="738664"/>
          </a:xfrm>
          <a:prstGeom prst="rect">
            <a:avLst/>
          </a:prstGeom>
          <a:solidFill>
            <a:schemeClr val="tx1"/>
          </a:solidFill>
        </p:spPr>
        <p:txBody>
          <a:bodyPr wrap="square">
            <a:spAutoFit/>
          </a:bodyPr>
          <a:lstStyle/>
          <a:p>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p</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class</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"intro"</a:t>
            </a:r>
            <a:r>
              <a:rPr lang="en-US" b="0" dirty="0">
                <a:solidFill>
                  <a:srgbClr val="808080"/>
                </a:solidFill>
                <a:effectLst/>
                <a:latin typeface="Consolas" panose="020B0609020204030204" pitchFamily="49" charset="0"/>
              </a:rPr>
              <a:t>&gt;</a:t>
            </a:r>
            <a:r>
              <a:rPr lang="en-US" b="0" dirty="0">
                <a:solidFill>
                  <a:srgbClr val="D4D4D4"/>
                </a:solidFill>
                <a:effectLst/>
                <a:latin typeface="Consolas" panose="020B0609020204030204" pitchFamily="49" charset="0"/>
              </a:rPr>
              <a:t>This is an introduction.</a:t>
            </a:r>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p</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a:p>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p</a:t>
            </a:r>
            <a:r>
              <a:rPr lang="en-US" b="0" dirty="0">
                <a:solidFill>
                  <a:srgbClr val="808080"/>
                </a:solidFill>
                <a:effectLst/>
                <a:latin typeface="Consolas" panose="020B0609020204030204" pitchFamily="49" charset="0"/>
              </a:rPr>
              <a:t>&gt;</a:t>
            </a:r>
            <a:r>
              <a:rPr lang="en-US" b="0" dirty="0">
                <a:solidFill>
                  <a:srgbClr val="D4D4D4"/>
                </a:solidFill>
                <a:effectLst/>
                <a:latin typeface="Consolas" panose="020B0609020204030204" pitchFamily="49" charset="0"/>
              </a:rPr>
              <a:t>This is a paragraph.</a:t>
            </a:r>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p</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a:p>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p</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class</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"intro"</a:t>
            </a:r>
            <a:r>
              <a:rPr lang="en-US" b="0" dirty="0">
                <a:solidFill>
                  <a:srgbClr val="808080"/>
                </a:solidFill>
                <a:effectLst/>
                <a:latin typeface="Consolas" panose="020B0609020204030204" pitchFamily="49" charset="0"/>
              </a:rPr>
              <a:t>&gt;</a:t>
            </a:r>
            <a:r>
              <a:rPr lang="en-US" b="0" dirty="0">
                <a:solidFill>
                  <a:srgbClr val="D4D4D4"/>
                </a:solidFill>
                <a:effectLst/>
                <a:latin typeface="Consolas" panose="020B0609020204030204" pitchFamily="49" charset="0"/>
              </a:rPr>
              <a:t>This is another introduction.</a:t>
            </a:r>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p</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216D92C5-86E1-F43B-83F0-041F0588A235}"/>
              </a:ext>
            </a:extLst>
          </p:cNvPr>
          <p:cNvSpPr txBox="1"/>
          <p:nvPr/>
        </p:nvSpPr>
        <p:spPr>
          <a:xfrm>
            <a:off x="1117767" y="4082771"/>
            <a:ext cx="6908416" cy="738664"/>
          </a:xfrm>
          <a:prstGeom prst="rect">
            <a:avLst/>
          </a:prstGeom>
          <a:solidFill>
            <a:schemeClr val="tx1"/>
          </a:solidFill>
        </p:spPr>
        <p:txBody>
          <a:bodyPr wrap="square">
            <a:spAutoFit/>
          </a:bodyPr>
          <a:lstStyle/>
          <a:p>
            <a:r>
              <a:rPr lang="en-US" b="0" dirty="0">
                <a:solidFill>
                  <a:srgbClr val="D7BA7D"/>
                </a:solidFill>
                <a:effectLst/>
                <a:latin typeface="Consolas" panose="020B0609020204030204" pitchFamily="49" charset="0"/>
              </a:rPr>
              <a:t>.intro</a:t>
            </a:r>
            <a:r>
              <a:rPr lang="en-US" b="0" dirty="0">
                <a:solidFill>
                  <a:srgbClr val="D4D4D4"/>
                </a:solidFill>
                <a:effectLst/>
                <a:latin typeface="Consolas" panose="020B0609020204030204" pitchFamily="49" charset="0"/>
              </a:rPr>
              <a:t> {</a:t>
            </a:r>
          </a:p>
          <a:p>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font-size</a:t>
            </a:r>
            <a:r>
              <a:rPr lang="en-US" b="0" dirty="0">
                <a:solidFill>
                  <a:srgbClr val="D4D4D4"/>
                </a:solidFill>
                <a:effectLst/>
                <a:latin typeface="Consolas" panose="020B0609020204030204" pitchFamily="49" charset="0"/>
              </a:rPr>
              <a:t>: </a:t>
            </a:r>
            <a:r>
              <a:rPr lang="en-US" b="0" dirty="0">
                <a:solidFill>
                  <a:srgbClr val="B5CEA8"/>
                </a:solidFill>
                <a:effectLst/>
                <a:latin typeface="Consolas" panose="020B0609020204030204" pitchFamily="49" charset="0"/>
              </a:rPr>
              <a:t>24px</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p>
        </p:txBody>
      </p:sp>
    </p:spTree>
    <p:extLst>
      <p:ext uri="{BB962C8B-B14F-4D97-AF65-F5344CB8AC3E}">
        <p14:creationId xmlns:p14="http://schemas.microsoft.com/office/powerpoint/2010/main" val="302961877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dirty="0"/>
              <a:t>CSS Selectors</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2" name="Google Shape;402;p54">
            <a:extLst>
              <a:ext uri="{FF2B5EF4-FFF2-40B4-BE49-F238E27FC236}">
                <a16:creationId xmlns:a16="http://schemas.microsoft.com/office/drawing/2014/main" id="{0F0B9B13-7CFA-4EF5-F266-C5A1B039595C}"/>
              </a:ext>
            </a:extLst>
          </p:cNvPr>
          <p:cNvSpPr txBox="1">
            <a:spLocks/>
          </p:cNvSpPr>
          <p:nvPr/>
        </p:nvSpPr>
        <p:spPr>
          <a:xfrm>
            <a:off x="713227" y="1468199"/>
            <a:ext cx="7717498" cy="313580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None/>
            </a:pPr>
            <a:r>
              <a:rPr lang="en-US" sz="1800" dirty="0"/>
              <a:t>CSS selectors are patterns used to select the HTML elements that you want to style.</a:t>
            </a:r>
          </a:p>
          <a:p>
            <a:pPr marL="0" indent="0" algn="just">
              <a:buSzPts val="1100"/>
              <a:buNone/>
            </a:pPr>
            <a:endParaRPr lang="en-US" sz="1800" dirty="0"/>
          </a:p>
          <a:p>
            <a:pPr marL="285750" indent="-285750" algn="just">
              <a:buSzPts val="1100"/>
            </a:pPr>
            <a:r>
              <a:rPr lang="en-US" sz="1800" b="1" dirty="0">
                <a:latin typeface="Roboto Condensed" panose="02000000000000000000" pitchFamily="2" charset="0"/>
                <a:ea typeface="Roboto Condensed" panose="02000000000000000000" pitchFamily="2" charset="0"/>
                <a:cs typeface="Roboto Condensed" panose="02000000000000000000" pitchFamily="2" charset="0"/>
              </a:rPr>
              <a:t>Descendant Selector</a:t>
            </a:r>
          </a:p>
          <a:p>
            <a:pPr marL="742950" lvl="1" indent="-285750" algn="just">
              <a:buSzPts val="1100"/>
            </a:pPr>
            <a:r>
              <a:rPr lang="en-US" sz="1600" dirty="0"/>
              <a:t>A descendant selector selects an element that is a descendant of another element.</a:t>
            </a:r>
          </a:p>
        </p:txBody>
      </p:sp>
      <p:sp>
        <p:nvSpPr>
          <p:cNvPr id="3" name="TextBox 2">
            <a:extLst>
              <a:ext uri="{FF2B5EF4-FFF2-40B4-BE49-F238E27FC236}">
                <a16:creationId xmlns:a16="http://schemas.microsoft.com/office/drawing/2014/main" id="{0579476B-9ADC-34FE-7225-803F1EFE52AE}"/>
              </a:ext>
            </a:extLst>
          </p:cNvPr>
          <p:cNvSpPr txBox="1"/>
          <p:nvPr/>
        </p:nvSpPr>
        <p:spPr>
          <a:xfrm>
            <a:off x="1117767" y="3252811"/>
            <a:ext cx="6908416" cy="738664"/>
          </a:xfrm>
          <a:prstGeom prst="rect">
            <a:avLst/>
          </a:prstGeom>
          <a:solidFill>
            <a:schemeClr val="tx1"/>
          </a:solidFill>
        </p:spPr>
        <p:txBody>
          <a:bodyPr wrap="square">
            <a:spAutoFit/>
          </a:bodyPr>
          <a:lstStyle/>
          <a:p>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div</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a:p>
            <a:r>
              <a:rPr lang="en-US" b="0" dirty="0">
                <a:solidFill>
                  <a:srgbClr val="D4D4D4"/>
                </a:solidFill>
                <a:effectLst/>
                <a:latin typeface="Consolas" panose="020B0609020204030204" pitchFamily="49" charset="0"/>
              </a:rPr>
              <a:t>    </a:t>
            </a:r>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p</a:t>
            </a:r>
            <a:r>
              <a:rPr lang="en-US" b="0" dirty="0">
                <a:solidFill>
                  <a:srgbClr val="808080"/>
                </a:solidFill>
                <a:effectLst/>
                <a:latin typeface="Consolas" panose="020B0609020204030204" pitchFamily="49" charset="0"/>
              </a:rPr>
              <a:t>&gt;</a:t>
            </a:r>
            <a:r>
              <a:rPr lang="en-US" b="0" dirty="0">
                <a:solidFill>
                  <a:srgbClr val="D4D4D4"/>
                </a:solidFill>
                <a:effectLst/>
                <a:latin typeface="Consolas" panose="020B0609020204030204" pitchFamily="49" charset="0"/>
              </a:rPr>
              <a:t>This is a paragraph.</a:t>
            </a:r>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p</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a:p>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div</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216D92C5-86E1-F43B-83F0-041F0588A235}"/>
              </a:ext>
            </a:extLst>
          </p:cNvPr>
          <p:cNvSpPr txBox="1"/>
          <p:nvPr/>
        </p:nvSpPr>
        <p:spPr>
          <a:xfrm>
            <a:off x="1117767" y="4082771"/>
            <a:ext cx="6908416" cy="738664"/>
          </a:xfrm>
          <a:prstGeom prst="rect">
            <a:avLst/>
          </a:prstGeom>
          <a:solidFill>
            <a:schemeClr val="tx1"/>
          </a:solidFill>
        </p:spPr>
        <p:txBody>
          <a:bodyPr wrap="square">
            <a:spAutoFit/>
          </a:bodyPr>
          <a:lstStyle/>
          <a:p>
            <a:r>
              <a:rPr lang="en-US" b="0" dirty="0">
                <a:solidFill>
                  <a:srgbClr val="D7BA7D"/>
                </a:solidFill>
                <a:effectLst/>
                <a:latin typeface="Consolas" panose="020B0609020204030204" pitchFamily="49" charset="0"/>
              </a:rPr>
              <a:t>div</a:t>
            </a:r>
            <a:r>
              <a:rPr lang="en-US" b="0" dirty="0">
                <a:solidFill>
                  <a:srgbClr val="D4D4D4"/>
                </a:solidFill>
                <a:effectLst/>
                <a:latin typeface="Consolas" panose="020B0609020204030204" pitchFamily="49" charset="0"/>
              </a:rPr>
              <a:t> </a:t>
            </a:r>
            <a:r>
              <a:rPr lang="en-US" b="0" dirty="0">
                <a:solidFill>
                  <a:srgbClr val="D7BA7D"/>
                </a:solidFill>
                <a:effectLst/>
                <a:latin typeface="Consolas" panose="020B0609020204030204" pitchFamily="49" charset="0"/>
              </a:rPr>
              <a:t>p</a:t>
            </a:r>
            <a:r>
              <a:rPr lang="en-US" b="0" dirty="0">
                <a:solidFill>
                  <a:srgbClr val="D4D4D4"/>
                </a:solidFill>
                <a:effectLst/>
                <a:latin typeface="Consolas" panose="020B0609020204030204" pitchFamily="49" charset="0"/>
              </a:rPr>
              <a:t> {</a:t>
            </a:r>
          </a:p>
          <a:p>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color</a:t>
            </a:r>
            <a:r>
              <a:rPr lang="en-US" b="0" dirty="0">
                <a:solidFill>
                  <a:srgbClr val="D4D4D4"/>
                </a:solidFill>
                <a:effectLst/>
                <a:latin typeface="Consolas" panose="020B0609020204030204" pitchFamily="49" charset="0"/>
              </a:rPr>
              <a:t>: green;</a:t>
            </a:r>
          </a:p>
          <a:p>
            <a:r>
              <a:rPr lang="en-US" b="0"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17092075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dirty="0"/>
              <a:t>CSS Selectors</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2" name="Google Shape;402;p54">
            <a:extLst>
              <a:ext uri="{FF2B5EF4-FFF2-40B4-BE49-F238E27FC236}">
                <a16:creationId xmlns:a16="http://schemas.microsoft.com/office/drawing/2014/main" id="{0F0B9B13-7CFA-4EF5-F266-C5A1B039595C}"/>
              </a:ext>
            </a:extLst>
          </p:cNvPr>
          <p:cNvSpPr txBox="1">
            <a:spLocks/>
          </p:cNvSpPr>
          <p:nvPr/>
        </p:nvSpPr>
        <p:spPr>
          <a:xfrm>
            <a:off x="713227" y="1468199"/>
            <a:ext cx="7717498" cy="313580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None/>
            </a:pPr>
            <a:r>
              <a:rPr lang="en-US" sz="1800" dirty="0"/>
              <a:t>CSS selectors are patterns used to select the HTML elements that you want to style.</a:t>
            </a:r>
          </a:p>
          <a:p>
            <a:pPr marL="0" indent="0" algn="just">
              <a:buSzPts val="1100"/>
              <a:buNone/>
            </a:pPr>
            <a:endParaRPr lang="en-US" sz="1800" dirty="0"/>
          </a:p>
          <a:p>
            <a:pPr marL="285750" indent="-285750" algn="just">
              <a:buSzPts val="1100"/>
            </a:pPr>
            <a:r>
              <a:rPr lang="en-US" sz="1800" b="1" dirty="0">
                <a:latin typeface="Roboto Condensed" panose="02000000000000000000" pitchFamily="2" charset="0"/>
                <a:ea typeface="Roboto Condensed" panose="02000000000000000000" pitchFamily="2" charset="0"/>
                <a:cs typeface="Roboto Condensed" panose="02000000000000000000" pitchFamily="2" charset="0"/>
              </a:rPr>
              <a:t>Child Selector</a:t>
            </a:r>
          </a:p>
          <a:p>
            <a:pPr marL="742950" lvl="1" indent="-285750" algn="just">
              <a:buSzPts val="1100"/>
            </a:pPr>
            <a:r>
              <a:rPr lang="en-US" sz="1600" dirty="0"/>
              <a:t>A child selector selects an element that is a direct child of another element.</a:t>
            </a:r>
          </a:p>
        </p:txBody>
      </p:sp>
      <p:sp>
        <p:nvSpPr>
          <p:cNvPr id="3" name="TextBox 2">
            <a:extLst>
              <a:ext uri="{FF2B5EF4-FFF2-40B4-BE49-F238E27FC236}">
                <a16:creationId xmlns:a16="http://schemas.microsoft.com/office/drawing/2014/main" id="{0579476B-9ADC-34FE-7225-803F1EFE52AE}"/>
              </a:ext>
            </a:extLst>
          </p:cNvPr>
          <p:cNvSpPr txBox="1"/>
          <p:nvPr/>
        </p:nvSpPr>
        <p:spPr>
          <a:xfrm>
            <a:off x="1117767" y="3252811"/>
            <a:ext cx="6908416" cy="738664"/>
          </a:xfrm>
          <a:prstGeom prst="rect">
            <a:avLst/>
          </a:prstGeom>
          <a:solidFill>
            <a:schemeClr val="tx1"/>
          </a:solidFill>
        </p:spPr>
        <p:txBody>
          <a:bodyPr wrap="square">
            <a:spAutoFit/>
          </a:bodyPr>
          <a:lstStyle/>
          <a:p>
            <a:r>
              <a:rPr lang="it-IT" b="0" dirty="0">
                <a:solidFill>
                  <a:srgbClr val="808080"/>
                </a:solidFill>
                <a:effectLst/>
                <a:latin typeface="Consolas" panose="020B0609020204030204" pitchFamily="49" charset="0"/>
              </a:rPr>
              <a:t>&lt;</a:t>
            </a:r>
            <a:r>
              <a:rPr lang="it-IT" b="0" dirty="0">
                <a:solidFill>
                  <a:srgbClr val="569CD6"/>
                </a:solidFill>
                <a:effectLst/>
                <a:latin typeface="Consolas" panose="020B0609020204030204" pitchFamily="49" charset="0"/>
              </a:rPr>
              <a:t>ul</a:t>
            </a:r>
            <a:r>
              <a:rPr lang="it-IT" b="0" dirty="0">
                <a:solidFill>
                  <a:srgbClr val="808080"/>
                </a:solidFill>
                <a:effectLst/>
                <a:latin typeface="Consolas" panose="020B0609020204030204" pitchFamily="49" charset="0"/>
              </a:rPr>
              <a:t>&gt;</a:t>
            </a:r>
            <a:endParaRPr lang="it-IT" b="0" dirty="0">
              <a:solidFill>
                <a:srgbClr val="D4D4D4"/>
              </a:solidFill>
              <a:effectLst/>
              <a:latin typeface="Consolas" panose="020B0609020204030204" pitchFamily="49" charset="0"/>
            </a:endParaRPr>
          </a:p>
          <a:p>
            <a:r>
              <a:rPr lang="it-IT" b="0" dirty="0">
                <a:solidFill>
                  <a:srgbClr val="D4D4D4"/>
                </a:solidFill>
                <a:effectLst/>
                <a:latin typeface="Consolas" panose="020B0609020204030204" pitchFamily="49" charset="0"/>
              </a:rPr>
              <a:t>    </a:t>
            </a:r>
            <a:r>
              <a:rPr lang="it-IT" b="0" dirty="0">
                <a:solidFill>
                  <a:srgbClr val="808080"/>
                </a:solidFill>
                <a:effectLst/>
                <a:latin typeface="Consolas" panose="020B0609020204030204" pitchFamily="49" charset="0"/>
              </a:rPr>
              <a:t>&lt;</a:t>
            </a:r>
            <a:r>
              <a:rPr lang="it-IT" b="0" dirty="0">
                <a:solidFill>
                  <a:srgbClr val="569CD6"/>
                </a:solidFill>
                <a:effectLst/>
                <a:latin typeface="Consolas" panose="020B0609020204030204" pitchFamily="49" charset="0"/>
              </a:rPr>
              <a:t>li</a:t>
            </a:r>
            <a:r>
              <a:rPr lang="it-IT" b="0" dirty="0">
                <a:solidFill>
                  <a:srgbClr val="808080"/>
                </a:solidFill>
                <a:effectLst/>
                <a:latin typeface="Consolas" panose="020B0609020204030204" pitchFamily="49" charset="0"/>
              </a:rPr>
              <a:t>&gt;</a:t>
            </a:r>
            <a:r>
              <a:rPr lang="it-IT" b="0" dirty="0">
                <a:solidFill>
                  <a:srgbClr val="D4D4D4"/>
                </a:solidFill>
                <a:effectLst/>
                <a:latin typeface="Consolas" panose="020B0609020204030204" pitchFamily="49" charset="0"/>
              </a:rPr>
              <a:t>List item 1</a:t>
            </a:r>
            <a:r>
              <a:rPr lang="it-IT" b="0" dirty="0">
                <a:solidFill>
                  <a:srgbClr val="808080"/>
                </a:solidFill>
                <a:effectLst/>
                <a:latin typeface="Consolas" panose="020B0609020204030204" pitchFamily="49" charset="0"/>
              </a:rPr>
              <a:t>&lt;/</a:t>
            </a:r>
            <a:r>
              <a:rPr lang="it-IT" b="0" dirty="0">
                <a:solidFill>
                  <a:srgbClr val="569CD6"/>
                </a:solidFill>
                <a:effectLst/>
                <a:latin typeface="Consolas" panose="020B0609020204030204" pitchFamily="49" charset="0"/>
              </a:rPr>
              <a:t>li</a:t>
            </a:r>
            <a:r>
              <a:rPr lang="it-IT" b="0" dirty="0">
                <a:solidFill>
                  <a:srgbClr val="808080"/>
                </a:solidFill>
                <a:effectLst/>
                <a:latin typeface="Consolas" panose="020B0609020204030204" pitchFamily="49" charset="0"/>
              </a:rPr>
              <a:t>&gt;</a:t>
            </a:r>
            <a:endParaRPr lang="it-IT" b="0" dirty="0">
              <a:solidFill>
                <a:srgbClr val="D4D4D4"/>
              </a:solidFill>
              <a:effectLst/>
              <a:latin typeface="Consolas" panose="020B0609020204030204" pitchFamily="49" charset="0"/>
            </a:endParaRPr>
          </a:p>
          <a:p>
            <a:r>
              <a:rPr lang="it-IT" b="0" dirty="0">
                <a:solidFill>
                  <a:srgbClr val="808080"/>
                </a:solidFill>
                <a:effectLst/>
                <a:latin typeface="Consolas" panose="020B0609020204030204" pitchFamily="49" charset="0"/>
              </a:rPr>
              <a:t>&lt;/</a:t>
            </a:r>
            <a:r>
              <a:rPr lang="it-IT" b="0" dirty="0">
                <a:solidFill>
                  <a:srgbClr val="569CD6"/>
                </a:solidFill>
                <a:effectLst/>
                <a:latin typeface="Consolas" panose="020B0609020204030204" pitchFamily="49" charset="0"/>
              </a:rPr>
              <a:t>ul</a:t>
            </a:r>
            <a:r>
              <a:rPr lang="it-IT" b="0" dirty="0">
                <a:solidFill>
                  <a:srgbClr val="808080"/>
                </a:solidFill>
                <a:effectLst/>
                <a:latin typeface="Consolas" panose="020B0609020204030204" pitchFamily="49" charset="0"/>
              </a:rPr>
              <a:t>&gt;</a:t>
            </a:r>
            <a:r>
              <a:rPr lang="it-IT" b="0" dirty="0">
                <a:solidFill>
                  <a:srgbClr val="D4D4D4"/>
                </a:solidFill>
                <a:effectLst/>
                <a:latin typeface="Consolas" panose="020B0609020204030204" pitchFamily="49" charset="0"/>
              </a:rPr>
              <a:t>  </a:t>
            </a:r>
          </a:p>
        </p:txBody>
      </p:sp>
      <p:sp>
        <p:nvSpPr>
          <p:cNvPr id="4" name="TextBox 3">
            <a:extLst>
              <a:ext uri="{FF2B5EF4-FFF2-40B4-BE49-F238E27FC236}">
                <a16:creationId xmlns:a16="http://schemas.microsoft.com/office/drawing/2014/main" id="{216D92C5-86E1-F43B-83F0-041F0588A235}"/>
              </a:ext>
            </a:extLst>
          </p:cNvPr>
          <p:cNvSpPr txBox="1"/>
          <p:nvPr/>
        </p:nvSpPr>
        <p:spPr>
          <a:xfrm>
            <a:off x="1117767" y="4082771"/>
            <a:ext cx="6908416" cy="738664"/>
          </a:xfrm>
          <a:prstGeom prst="rect">
            <a:avLst/>
          </a:prstGeom>
          <a:solidFill>
            <a:schemeClr val="tx1"/>
          </a:solidFill>
        </p:spPr>
        <p:txBody>
          <a:bodyPr wrap="square">
            <a:spAutoFit/>
          </a:bodyPr>
          <a:lstStyle/>
          <a:p>
            <a:r>
              <a:rPr lang="en-US" b="0" dirty="0" err="1">
                <a:solidFill>
                  <a:srgbClr val="D7BA7D"/>
                </a:solidFill>
                <a:effectLst/>
                <a:latin typeface="Consolas" panose="020B0609020204030204" pitchFamily="49" charset="0"/>
              </a:rPr>
              <a:t>ul</a:t>
            </a:r>
            <a:r>
              <a:rPr lang="en-US" b="0" dirty="0">
                <a:solidFill>
                  <a:srgbClr val="D4D4D4"/>
                </a:solidFill>
                <a:effectLst/>
                <a:latin typeface="Consolas" panose="020B0609020204030204" pitchFamily="49" charset="0"/>
              </a:rPr>
              <a:t> &gt; </a:t>
            </a:r>
            <a:r>
              <a:rPr lang="en-US" b="0" dirty="0">
                <a:solidFill>
                  <a:srgbClr val="D7BA7D"/>
                </a:solidFill>
                <a:effectLst/>
                <a:latin typeface="Consolas" panose="020B0609020204030204" pitchFamily="49" charset="0"/>
              </a:rPr>
              <a:t>li</a:t>
            </a:r>
            <a:r>
              <a:rPr lang="en-US" b="0" dirty="0">
                <a:solidFill>
                  <a:srgbClr val="D4D4D4"/>
                </a:solidFill>
                <a:effectLst/>
                <a:latin typeface="Consolas" panose="020B0609020204030204" pitchFamily="49" charset="0"/>
              </a:rPr>
              <a:t> {</a:t>
            </a:r>
          </a:p>
          <a:p>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list-style-type</a:t>
            </a:r>
            <a:r>
              <a:rPr lang="en-US" b="0" dirty="0">
                <a:solidFill>
                  <a:srgbClr val="D4D4D4"/>
                </a:solidFill>
                <a:effectLst/>
                <a:latin typeface="Consolas" panose="020B0609020204030204" pitchFamily="49" charset="0"/>
              </a:rPr>
              <a:t>: square;</a:t>
            </a:r>
          </a:p>
          <a:p>
            <a:r>
              <a:rPr lang="en-US" b="0"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93705261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dirty="0"/>
              <a:t>CSS Selectors</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2" name="Google Shape;402;p54">
            <a:extLst>
              <a:ext uri="{FF2B5EF4-FFF2-40B4-BE49-F238E27FC236}">
                <a16:creationId xmlns:a16="http://schemas.microsoft.com/office/drawing/2014/main" id="{0F0B9B13-7CFA-4EF5-F266-C5A1B039595C}"/>
              </a:ext>
            </a:extLst>
          </p:cNvPr>
          <p:cNvSpPr txBox="1">
            <a:spLocks/>
          </p:cNvSpPr>
          <p:nvPr/>
        </p:nvSpPr>
        <p:spPr>
          <a:xfrm>
            <a:off x="713227" y="1468199"/>
            <a:ext cx="7717498" cy="313580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None/>
            </a:pPr>
            <a:r>
              <a:rPr lang="en-US" sz="1800" dirty="0"/>
              <a:t>CSS selectors are patterns used to select the HTML elements that you want to style.</a:t>
            </a:r>
          </a:p>
          <a:p>
            <a:pPr marL="0" indent="0" algn="just">
              <a:buSzPts val="1100"/>
              <a:buNone/>
            </a:pPr>
            <a:endParaRPr lang="en-US" sz="1800" dirty="0"/>
          </a:p>
          <a:p>
            <a:pPr marL="285750" indent="-285750" algn="just">
              <a:buSzPts val="1100"/>
            </a:pPr>
            <a:r>
              <a:rPr lang="en-US" sz="1800" b="1" dirty="0">
                <a:latin typeface="Roboto Condensed" panose="02000000000000000000" pitchFamily="2" charset="0"/>
                <a:ea typeface="Roboto Condensed" panose="02000000000000000000" pitchFamily="2" charset="0"/>
                <a:cs typeface="Roboto Condensed" panose="02000000000000000000" pitchFamily="2" charset="0"/>
              </a:rPr>
              <a:t>Attribute Selector</a:t>
            </a:r>
          </a:p>
          <a:p>
            <a:pPr marL="742950" lvl="1" indent="-285750" algn="just">
              <a:buSzPts val="1100"/>
            </a:pPr>
            <a:r>
              <a:rPr lang="en-US" sz="1600" dirty="0"/>
              <a:t>An attribute selector selects elements based on their attribute values.</a:t>
            </a:r>
          </a:p>
        </p:txBody>
      </p:sp>
      <p:sp>
        <p:nvSpPr>
          <p:cNvPr id="3" name="TextBox 2">
            <a:extLst>
              <a:ext uri="{FF2B5EF4-FFF2-40B4-BE49-F238E27FC236}">
                <a16:creationId xmlns:a16="http://schemas.microsoft.com/office/drawing/2014/main" id="{0579476B-9ADC-34FE-7225-803F1EFE52AE}"/>
              </a:ext>
            </a:extLst>
          </p:cNvPr>
          <p:cNvSpPr txBox="1"/>
          <p:nvPr/>
        </p:nvSpPr>
        <p:spPr>
          <a:xfrm>
            <a:off x="1117767" y="3683698"/>
            <a:ext cx="6908416" cy="307777"/>
          </a:xfrm>
          <a:prstGeom prst="rect">
            <a:avLst/>
          </a:prstGeom>
          <a:solidFill>
            <a:schemeClr val="tx1"/>
          </a:solidFill>
        </p:spPr>
        <p:txBody>
          <a:bodyPr wrap="square">
            <a:spAutoFit/>
          </a:bodyPr>
          <a:lstStyle/>
          <a:p>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input</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type</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"text"</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placeholder</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"Enter your name"</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p:txBody>
      </p:sp>
      <p:sp>
        <p:nvSpPr>
          <p:cNvPr id="4" name="TextBox 3">
            <a:extLst>
              <a:ext uri="{FF2B5EF4-FFF2-40B4-BE49-F238E27FC236}">
                <a16:creationId xmlns:a16="http://schemas.microsoft.com/office/drawing/2014/main" id="{216D92C5-86E1-F43B-83F0-041F0588A235}"/>
              </a:ext>
            </a:extLst>
          </p:cNvPr>
          <p:cNvSpPr txBox="1"/>
          <p:nvPr/>
        </p:nvSpPr>
        <p:spPr>
          <a:xfrm>
            <a:off x="1117767" y="4082771"/>
            <a:ext cx="6908416" cy="738664"/>
          </a:xfrm>
          <a:prstGeom prst="rect">
            <a:avLst/>
          </a:prstGeom>
          <a:solidFill>
            <a:schemeClr val="tx1"/>
          </a:solidFill>
        </p:spPr>
        <p:txBody>
          <a:bodyPr wrap="square">
            <a:spAutoFit/>
          </a:bodyPr>
          <a:lstStyle/>
          <a:p>
            <a:r>
              <a:rPr lang="en-US" b="0" dirty="0">
                <a:solidFill>
                  <a:srgbClr val="D7BA7D"/>
                </a:solidFill>
                <a:effectLst/>
                <a:latin typeface="Consolas" panose="020B0609020204030204" pitchFamily="49" charset="0"/>
              </a:rPr>
              <a:t>input</a:t>
            </a:r>
            <a:r>
              <a:rPr lang="en-US" b="0" dirty="0">
                <a:solidFill>
                  <a:srgbClr val="D4D4D4"/>
                </a:solidFill>
                <a:effectLst/>
                <a:latin typeface="Consolas" panose="020B0609020204030204" pitchFamily="49" charset="0"/>
              </a:rPr>
              <a:t>[</a:t>
            </a:r>
            <a:r>
              <a:rPr lang="en-US" b="0" dirty="0">
                <a:solidFill>
                  <a:srgbClr val="9CDCFE"/>
                </a:solidFill>
                <a:effectLst/>
                <a:latin typeface="Consolas" panose="020B0609020204030204" pitchFamily="49" charset="0"/>
              </a:rPr>
              <a:t>type</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"text"</a:t>
            </a:r>
            <a:r>
              <a:rPr lang="en-US" b="0" dirty="0">
                <a:solidFill>
                  <a:srgbClr val="D4D4D4"/>
                </a:solidFill>
                <a:effectLst/>
                <a:latin typeface="Consolas" panose="020B0609020204030204" pitchFamily="49" charset="0"/>
              </a:rPr>
              <a:t>] {</a:t>
            </a:r>
          </a:p>
          <a:p>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border</a:t>
            </a:r>
            <a:r>
              <a:rPr lang="en-US" b="0" dirty="0">
                <a:solidFill>
                  <a:srgbClr val="D4D4D4"/>
                </a:solidFill>
                <a:effectLst/>
                <a:latin typeface="Consolas" panose="020B0609020204030204" pitchFamily="49" charset="0"/>
              </a:rPr>
              <a:t>: </a:t>
            </a:r>
            <a:r>
              <a:rPr lang="en-US" b="0" dirty="0">
                <a:solidFill>
                  <a:srgbClr val="B5CEA8"/>
                </a:solidFill>
                <a:effectLst/>
                <a:latin typeface="Consolas" panose="020B0609020204030204" pitchFamily="49" charset="0"/>
              </a:rPr>
              <a:t>2px</a:t>
            </a:r>
            <a:r>
              <a:rPr lang="en-US" b="0" dirty="0">
                <a:solidFill>
                  <a:srgbClr val="D4D4D4"/>
                </a:solidFill>
                <a:effectLst/>
                <a:latin typeface="Consolas" panose="020B0609020204030204" pitchFamily="49" charset="0"/>
              </a:rPr>
              <a:t> solid black;</a:t>
            </a:r>
          </a:p>
          <a:p>
            <a:r>
              <a:rPr lang="en-US" b="0" dirty="0">
                <a:solidFill>
                  <a:srgbClr val="D4D4D4"/>
                </a:solidFill>
                <a:effectLst/>
                <a:latin typeface="Consolas" panose="020B0609020204030204" pitchFamily="49" charset="0"/>
              </a:rPr>
              <a:t>}  </a:t>
            </a:r>
          </a:p>
        </p:txBody>
      </p:sp>
    </p:spTree>
    <p:extLst>
      <p:ext uri="{BB962C8B-B14F-4D97-AF65-F5344CB8AC3E}">
        <p14:creationId xmlns:p14="http://schemas.microsoft.com/office/powerpoint/2010/main" val="208958655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dirty="0"/>
              <a:t>Apply CSS</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2" name="Google Shape;402;p54">
            <a:extLst>
              <a:ext uri="{FF2B5EF4-FFF2-40B4-BE49-F238E27FC236}">
                <a16:creationId xmlns:a16="http://schemas.microsoft.com/office/drawing/2014/main" id="{0F0B9B13-7CFA-4EF5-F266-C5A1B039595C}"/>
              </a:ext>
            </a:extLst>
          </p:cNvPr>
          <p:cNvSpPr txBox="1">
            <a:spLocks/>
          </p:cNvSpPr>
          <p:nvPr/>
        </p:nvSpPr>
        <p:spPr>
          <a:xfrm>
            <a:off x="713227" y="1468200"/>
            <a:ext cx="7717498" cy="53758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None/>
            </a:pPr>
            <a:r>
              <a:rPr lang="en-US" sz="1800" dirty="0"/>
              <a:t>There are three ways to apply CSS to an HTML document:</a:t>
            </a:r>
          </a:p>
          <a:p>
            <a:pPr marL="0" indent="0" algn="just">
              <a:buSzPts val="1100"/>
              <a:buNone/>
            </a:pPr>
            <a:endParaRPr lang="en-US" sz="1800" dirty="0"/>
          </a:p>
        </p:txBody>
      </p:sp>
      <p:sp>
        <p:nvSpPr>
          <p:cNvPr id="3" name="TextBox 2">
            <a:extLst>
              <a:ext uri="{FF2B5EF4-FFF2-40B4-BE49-F238E27FC236}">
                <a16:creationId xmlns:a16="http://schemas.microsoft.com/office/drawing/2014/main" id="{3E15D1AA-C941-F2FA-E66D-1DFD3BFFF30E}"/>
              </a:ext>
            </a:extLst>
          </p:cNvPr>
          <p:cNvSpPr txBox="1"/>
          <p:nvPr/>
        </p:nvSpPr>
        <p:spPr>
          <a:xfrm>
            <a:off x="1117767" y="1936957"/>
            <a:ext cx="6908416" cy="2893100"/>
          </a:xfrm>
          <a:prstGeom prst="rect">
            <a:avLst/>
          </a:prstGeom>
          <a:solidFill>
            <a:schemeClr val="tx1"/>
          </a:solidFill>
        </p:spPr>
        <p:txBody>
          <a:bodyPr wrap="square">
            <a:spAutoFit/>
          </a:bodyPr>
          <a:lstStyle/>
          <a:p>
            <a:r>
              <a:rPr lang="en-US" b="0" dirty="0">
                <a:solidFill>
                  <a:srgbClr val="6A9955"/>
                </a:solidFill>
                <a:effectLst/>
                <a:latin typeface="Consolas" panose="020B0609020204030204" pitchFamily="49" charset="0"/>
              </a:rPr>
              <a:t>&lt;!-- Inline --&gt;</a:t>
            </a:r>
            <a:endParaRPr lang="en-US" b="0" dirty="0">
              <a:solidFill>
                <a:srgbClr val="D4D4D4"/>
              </a:solidFill>
              <a:effectLst/>
              <a:latin typeface="Consolas" panose="020B0609020204030204" pitchFamily="49" charset="0"/>
            </a:endParaRPr>
          </a:p>
          <a:p>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h1</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style</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"color: red; font-size: 24px;"</a:t>
            </a:r>
            <a:r>
              <a:rPr lang="en-US" b="0" dirty="0">
                <a:solidFill>
                  <a:srgbClr val="808080"/>
                </a:solidFill>
                <a:effectLst/>
                <a:latin typeface="Consolas" panose="020B0609020204030204" pitchFamily="49" charset="0"/>
              </a:rPr>
              <a:t>&gt;</a:t>
            </a:r>
            <a:r>
              <a:rPr lang="en-US" b="0" dirty="0">
                <a:solidFill>
                  <a:srgbClr val="D4D4D4"/>
                </a:solidFill>
                <a:effectLst/>
                <a:latin typeface="Consolas" panose="020B0609020204030204" pitchFamily="49" charset="0"/>
              </a:rPr>
              <a:t>Heading</a:t>
            </a:r>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h1</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a:p>
            <a:br>
              <a:rPr lang="en-US" b="0" dirty="0">
                <a:solidFill>
                  <a:srgbClr val="D4D4D4"/>
                </a:solidFill>
                <a:effectLst/>
                <a:latin typeface="Consolas" panose="020B0609020204030204" pitchFamily="49" charset="0"/>
              </a:rPr>
            </a:br>
            <a:r>
              <a:rPr lang="en-US" b="0" dirty="0">
                <a:solidFill>
                  <a:srgbClr val="6A9955"/>
                </a:solidFill>
                <a:effectLst/>
                <a:latin typeface="Consolas" panose="020B0609020204030204" pitchFamily="49" charset="0"/>
              </a:rPr>
              <a:t>&lt;!-- Internal --&gt;</a:t>
            </a:r>
            <a:endParaRPr lang="en-US" b="0" dirty="0">
              <a:solidFill>
                <a:srgbClr val="D4D4D4"/>
              </a:solidFill>
              <a:effectLst/>
              <a:latin typeface="Consolas" panose="020B0609020204030204" pitchFamily="49" charset="0"/>
            </a:endParaRPr>
          </a:p>
          <a:p>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style</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a:p>
            <a:r>
              <a:rPr lang="en-US" b="0" dirty="0">
                <a:solidFill>
                  <a:srgbClr val="D4D4D4"/>
                </a:solidFill>
                <a:effectLst/>
                <a:latin typeface="Consolas" panose="020B0609020204030204" pitchFamily="49" charset="0"/>
              </a:rPr>
              <a:t>    </a:t>
            </a:r>
            <a:r>
              <a:rPr lang="en-US" b="0" dirty="0">
                <a:solidFill>
                  <a:srgbClr val="D7BA7D"/>
                </a:solidFill>
                <a:effectLst/>
                <a:latin typeface="Consolas" panose="020B0609020204030204" pitchFamily="49" charset="0"/>
              </a:rPr>
              <a:t>h1</a:t>
            </a:r>
            <a:r>
              <a:rPr lang="en-US" b="0" dirty="0">
                <a:solidFill>
                  <a:srgbClr val="D4D4D4"/>
                </a:solidFill>
                <a:effectLst/>
                <a:latin typeface="Consolas" panose="020B0609020204030204" pitchFamily="49" charset="0"/>
              </a:rPr>
              <a:t> {</a:t>
            </a:r>
          </a:p>
          <a:p>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color</a:t>
            </a:r>
            <a:r>
              <a:rPr lang="en-US" b="0" dirty="0">
                <a:solidFill>
                  <a:srgbClr val="D4D4D4"/>
                </a:solidFill>
                <a:effectLst/>
                <a:latin typeface="Consolas" panose="020B0609020204030204" pitchFamily="49" charset="0"/>
              </a:rPr>
              <a:t>: red;</a:t>
            </a:r>
          </a:p>
          <a:p>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font-size</a:t>
            </a:r>
            <a:r>
              <a:rPr lang="en-US" b="0" dirty="0">
                <a:solidFill>
                  <a:srgbClr val="D4D4D4"/>
                </a:solidFill>
                <a:effectLst/>
                <a:latin typeface="Consolas" panose="020B0609020204030204" pitchFamily="49" charset="0"/>
              </a:rPr>
              <a:t>: </a:t>
            </a:r>
            <a:r>
              <a:rPr lang="en-US" b="0" dirty="0">
                <a:solidFill>
                  <a:srgbClr val="B5CEA8"/>
                </a:solidFill>
                <a:effectLst/>
                <a:latin typeface="Consolas" panose="020B0609020204030204" pitchFamily="49" charset="0"/>
              </a:rPr>
              <a:t>24px</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p>
          <a:p>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style</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a:p>
            <a:br>
              <a:rPr lang="en-US" b="0" dirty="0">
                <a:solidFill>
                  <a:srgbClr val="D4D4D4"/>
                </a:solidFill>
                <a:effectLst/>
                <a:latin typeface="Consolas" panose="020B0609020204030204" pitchFamily="49" charset="0"/>
              </a:rPr>
            </a:br>
            <a:r>
              <a:rPr lang="en-US" b="0" dirty="0">
                <a:solidFill>
                  <a:srgbClr val="6A9955"/>
                </a:solidFill>
                <a:effectLst/>
                <a:latin typeface="Consolas" panose="020B0609020204030204" pitchFamily="49" charset="0"/>
              </a:rPr>
              <a:t>&lt;!-- External --&gt;</a:t>
            </a:r>
            <a:endParaRPr lang="en-US" b="0" dirty="0">
              <a:solidFill>
                <a:srgbClr val="D4D4D4"/>
              </a:solidFill>
              <a:effectLst/>
              <a:latin typeface="Consolas" panose="020B0609020204030204" pitchFamily="49" charset="0"/>
            </a:endParaRPr>
          </a:p>
          <a:p>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link</a:t>
            </a:r>
            <a:r>
              <a:rPr lang="en-US" b="0" dirty="0">
                <a:solidFill>
                  <a:srgbClr val="D4D4D4"/>
                </a:solidFill>
                <a:effectLst/>
                <a:latin typeface="Consolas" panose="020B0609020204030204" pitchFamily="49" charset="0"/>
              </a:rPr>
              <a:t> </a:t>
            </a:r>
            <a:r>
              <a:rPr lang="en-US" b="0" dirty="0" err="1">
                <a:solidFill>
                  <a:srgbClr val="9CDCFE"/>
                </a:solidFill>
                <a:effectLst/>
                <a:latin typeface="Consolas" panose="020B0609020204030204" pitchFamily="49" charset="0"/>
              </a:rPr>
              <a:t>rel</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"stylesheet"</a:t>
            </a:r>
            <a:r>
              <a:rPr lang="en-US" b="0" dirty="0">
                <a:solidFill>
                  <a:srgbClr val="D4D4D4"/>
                </a:solidFill>
                <a:effectLst/>
                <a:latin typeface="Consolas" panose="020B0609020204030204" pitchFamily="49" charset="0"/>
              </a:rPr>
              <a:t> </a:t>
            </a:r>
            <a:r>
              <a:rPr lang="en-US" b="0" dirty="0" err="1">
                <a:solidFill>
                  <a:srgbClr val="9CDCFE"/>
                </a:solidFill>
                <a:effectLst/>
                <a:latin typeface="Consolas" panose="020B0609020204030204" pitchFamily="49" charset="0"/>
              </a:rPr>
              <a:t>href</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"style.css"</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306360543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dirty="0"/>
              <a:t>Inspect</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4" name="Google Shape;402;p54">
            <a:extLst>
              <a:ext uri="{FF2B5EF4-FFF2-40B4-BE49-F238E27FC236}">
                <a16:creationId xmlns:a16="http://schemas.microsoft.com/office/drawing/2014/main" id="{16E49CD3-7A74-E5D4-5657-1DA028D3E91F}"/>
              </a:ext>
            </a:extLst>
          </p:cNvPr>
          <p:cNvSpPr txBox="1">
            <a:spLocks/>
          </p:cNvSpPr>
          <p:nvPr/>
        </p:nvSpPr>
        <p:spPr>
          <a:xfrm>
            <a:off x="713227" y="1468199"/>
            <a:ext cx="7717498" cy="313580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None/>
            </a:pPr>
            <a:r>
              <a:rPr lang="en-US" sz="1800" dirty="0"/>
              <a:t>The </a:t>
            </a:r>
            <a:r>
              <a:rPr lang="en-US" sz="1800" b="1" dirty="0"/>
              <a:t>Inspect Element </a:t>
            </a:r>
            <a:r>
              <a:rPr lang="en-US" sz="1800" dirty="0"/>
              <a:t>feature in web browsers allows you to view and modify the HTML and CSS of a web page in real-time. This can be useful for debugging, testing, and learning how a web page is constructed.</a:t>
            </a:r>
            <a:endParaRPr lang="fa-IR" sz="1800" dirty="0"/>
          </a:p>
          <a:p>
            <a:pPr marL="0" indent="0" algn="just">
              <a:buSzPts val="1100"/>
              <a:buNone/>
            </a:pPr>
            <a:endParaRPr lang="fa-IR" sz="1800" dirty="0"/>
          </a:p>
          <a:p>
            <a:pPr marL="800100" lvl="1" indent="-342900" algn="just">
              <a:buSzPts val="1100"/>
              <a:buFont typeface="+mj-lt"/>
              <a:buAutoNum type="arabicPeriod"/>
            </a:pPr>
            <a:r>
              <a:rPr lang="en-US" sz="1800" dirty="0"/>
              <a:t>Open the web page you want to inspect.</a:t>
            </a:r>
          </a:p>
          <a:p>
            <a:pPr marL="800100" lvl="1" indent="-342900" algn="just">
              <a:buSzPts val="1100"/>
              <a:buFont typeface="+mj-lt"/>
              <a:buAutoNum type="arabicPeriod"/>
            </a:pPr>
            <a:r>
              <a:rPr lang="en-US" sz="1800" dirty="0"/>
              <a:t>Right-click on the page and select "</a:t>
            </a:r>
            <a:r>
              <a:rPr lang="en-US" sz="1800" i="1" dirty="0"/>
              <a:t>Inspect</a:t>
            </a:r>
            <a:r>
              <a:rPr lang="en-US" sz="1800" dirty="0"/>
              <a:t>" or "</a:t>
            </a:r>
            <a:r>
              <a:rPr lang="en-US" sz="1800" i="1" dirty="0"/>
              <a:t>Inspect Element</a:t>
            </a:r>
            <a:r>
              <a:rPr lang="en-US" sz="1800" dirty="0"/>
              <a:t>" from the context menu. Alternatively, you can use the keyboard shortcut:</a:t>
            </a:r>
          </a:p>
          <a:p>
            <a:pPr marL="1714500" lvl="3" indent="-342900" algn="just">
              <a:buSzPts val="1100"/>
            </a:pPr>
            <a:r>
              <a:rPr lang="en-US" sz="1800" dirty="0"/>
              <a:t>Windows: </a:t>
            </a:r>
            <a:r>
              <a:rPr lang="en-US" sz="1800" b="1" i="1" dirty="0"/>
              <a:t>F12</a:t>
            </a:r>
            <a:r>
              <a:rPr lang="en-US" sz="1800" dirty="0"/>
              <a:t> or </a:t>
            </a:r>
            <a:r>
              <a:rPr lang="en-US" sz="1800" b="1" i="1" dirty="0"/>
              <a:t>Ctrl + Shift + I</a:t>
            </a:r>
          </a:p>
          <a:p>
            <a:pPr marL="1714500" lvl="3" indent="-342900" algn="just">
              <a:buSzPts val="1100"/>
            </a:pPr>
            <a:r>
              <a:rPr lang="en-US" sz="1800" dirty="0"/>
              <a:t>Mac: </a:t>
            </a:r>
            <a:r>
              <a:rPr lang="en-US" sz="1800" b="1" i="1" dirty="0" err="1"/>
              <a:t>Cmd</a:t>
            </a:r>
            <a:r>
              <a:rPr lang="en-US" sz="1800" b="1" i="1" dirty="0"/>
              <a:t> + </a:t>
            </a:r>
            <a:r>
              <a:rPr lang="en-US" sz="1800" b="1" i="1" dirty="0" err="1"/>
              <a:t>Opt</a:t>
            </a:r>
            <a:r>
              <a:rPr lang="en-US" sz="1800" b="1" i="1" dirty="0"/>
              <a:t> + I</a:t>
            </a:r>
          </a:p>
          <a:p>
            <a:pPr marL="800100" lvl="1" indent="-342900" algn="just">
              <a:buSzPts val="1100"/>
              <a:buFont typeface="+mj-lt"/>
              <a:buAutoNum type="arabicPeriod"/>
            </a:pPr>
            <a:r>
              <a:rPr lang="en-US" sz="1800" dirty="0"/>
              <a:t>The Inspector panel will open. It consists of two main sections: the </a:t>
            </a:r>
            <a:r>
              <a:rPr lang="en-US" sz="1800" i="1" dirty="0"/>
              <a:t>Elements</a:t>
            </a:r>
            <a:r>
              <a:rPr lang="en-US" sz="1800" dirty="0"/>
              <a:t> tab and the </a:t>
            </a:r>
            <a:r>
              <a:rPr lang="en-US" sz="1800" i="1" dirty="0"/>
              <a:t>Styles</a:t>
            </a:r>
            <a:r>
              <a:rPr lang="en-US" sz="1800" dirty="0"/>
              <a:t> tab.</a:t>
            </a:r>
          </a:p>
        </p:txBody>
      </p:sp>
    </p:spTree>
    <p:extLst>
      <p:ext uri="{BB962C8B-B14F-4D97-AF65-F5344CB8AC3E}">
        <p14:creationId xmlns:p14="http://schemas.microsoft.com/office/powerpoint/2010/main" val="350934981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pic>
        <p:nvPicPr>
          <p:cNvPr id="6" name="Picture 5">
            <a:extLst>
              <a:ext uri="{FF2B5EF4-FFF2-40B4-BE49-F238E27FC236}">
                <a16:creationId xmlns:a16="http://schemas.microsoft.com/office/drawing/2014/main" id="{6194BC7E-A553-A3FB-DA97-DC8FF00B944D}"/>
              </a:ext>
            </a:extLst>
          </p:cNvPr>
          <p:cNvPicPr>
            <a:picLocks noChangeAspect="1"/>
          </p:cNvPicPr>
          <p:nvPr/>
        </p:nvPicPr>
        <p:blipFill>
          <a:blip r:embed="rId3"/>
          <a:stretch>
            <a:fillRect/>
          </a:stretch>
        </p:blipFill>
        <p:spPr>
          <a:xfrm>
            <a:off x="1970004" y="679389"/>
            <a:ext cx="5203992" cy="3784721"/>
          </a:xfrm>
          <a:prstGeom prst="rect">
            <a:avLst/>
          </a:prstGeom>
        </p:spPr>
      </p:pic>
    </p:spTree>
    <p:extLst>
      <p:ext uri="{BB962C8B-B14F-4D97-AF65-F5344CB8AC3E}">
        <p14:creationId xmlns:p14="http://schemas.microsoft.com/office/powerpoint/2010/main" val="105441848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Google Shape;344;p50"/>
          <p:cNvSpPr txBox="1">
            <a:spLocks noGrp="1"/>
          </p:cNvSpPr>
          <p:nvPr>
            <p:ph type="title"/>
          </p:nvPr>
        </p:nvSpPr>
        <p:spPr>
          <a:xfrm>
            <a:off x="713225" y="2998800"/>
            <a:ext cx="53796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BeautifulSoup</a:t>
            </a:r>
            <a:endParaRPr dirty="0"/>
          </a:p>
        </p:txBody>
      </p:sp>
      <p:sp>
        <p:nvSpPr>
          <p:cNvPr id="345" name="Google Shape;345;p50"/>
          <p:cNvSpPr txBox="1">
            <a:spLocks noGrp="1"/>
          </p:cNvSpPr>
          <p:nvPr>
            <p:ph type="title" idx="2"/>
          </p:nvPr>
        </p:nvSpPr>
        <p:spPr>
          <a:xfrm>
            <a:off x="713225" y="1320075"/>
            <a:ext cx="1913100" cy="10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cxnSp>
        <p:nvCxnSpPr>
          <p:cNvPr id="347" name="Google Shape;347;p50"/>
          <p:cNvCxnSpPr/>
          <p:nvPr/>
        </p:nvCxnSpPr>
        <p:spPr>
          <a:xfrm>
            <a:off x="-19500" y="3840600"/>
            <a:ext cx="9183000" cy="0"/>
          </a:xfrm>
          <a:prstGeom prst="straightConnector1">
            <a:avLst/>
          </a:prstGeom>
          <a:noFill/>
          <a:ln w="9525" cap="flat" cmpd="sng">
            <a:solidFill>
              <a:schemeClr val="dk1"/>
            </a:solidFill>
            <a:prstDash val="solid"/>
            <a:round/>
            <a:headEnd type="none" w="med" len="med"/>
            <a:tailEnd type="none" w="med" len="med"/>
          </a:ln>
        </p:spPr>
      </p:cxnSp>
      <p:sp>
        <p:nvSpPr>
          <p:cNvPr id="348" name="Google Shape;348;p50"/>
          <p:cNvSpPr/>
          <p:nvPr/>
        </p:nvSpPr>
        <p:spPr>
          <a:xfrm>
            <a:off x="0" y="1403775"/>
            <a:ext cx="713400" cy="8553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50"/>
          <p:cNvSpPr/>
          <p:nvPr/>
        </p:nvSpPr>
        <p:spPr>
          <a:xfrm>
            <a:off x="2626325" y="1403775"/>
            <a:ext cx="6517800" cy="855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1677026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Introduction</a:t>
            </a:r>
            <a:endParaRPr sz="2800" dirty="0"/>
          </a:p>
        </p:txBody>
      </p:sp>
      <p:sp>
        <p:nvSpPr>
          <p:cNvPr id="402" name="Google Shape;402;p54"/>
          <p:cNvSpPr txBox="1">
            <a:spLocks noGrp="1"/>
          </p:cNvSpPr>
          <p:nvPr>
            <p:ph type="body" idx="1"/>
          </p:nvPr>
        </p:nvSpPr>
        <p:spPr>
          <a:xfrm>
            <a:off x="6577656" y="3877983"/>
            <a:ext cx="2371005" cy="851333"/>
          </a:xfrm>
          <a:prstGeom prst="rect">
            <a:avLst/>
          </a:prstGeom>
          <a:solidFill>
            <a:schemeClr val="tx2">
              <a:lumMod val="95000"/>
            </a:schemeClr>
          </a:solidFill>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sz="1100" i="1" dirty="0"/>
              <a:t>Beautiful Soup, so rich and green,</a:t>
            </a:r>
          </a:p>
          <a:p>
            <a:pPr marL="0" lvl="0" indent="0" algn="l" rtl="0">
              <a:spcBef>
                <a:spcPts val="0"/>
              </a:spcBef>
              <a:spcAft>
                <a:spcPts val="0"/>
              </a:spcAft>
              <a:buClr>
                <a:schemeClr val="dk1"/>
              </a:buClr>
              <a:buSzPts val="1100"/>
              <a:buFont typeface="Arial"/>
              <a:buNone/>
            </a:pPr>
            <a:r>
              <a:rPr lang="en-US" sz="1100" i="1" dirty="0"/>
              <a:t>Waiting in a hot tureen!</a:t>
            </a:r>
          </a:p>
          <a:p>
            <a:pPr marL="0" lvl="0" indent="0" algn="l" rtl="0">
              <a:spcBef>
                <a:spcPts val="0"/>
              </a:spcBef>
              <a:spcAft>
                <a:spcPts val="0"/>
              </a:spcAft>
              <a:buClr>
                <a:schemeClr val="dk1"/>
              </a:buClr>
              <a:buSzPts val="1100"/>
              <a:buFont typeface="Arial"/>
              <a:buNone/>
            </a:pPr>
            <a:r>
              <a:rPr lang="en-US" sz="1100" i="1" dirty="0"/>
              <a:t>Who for such dainties would not stoop?</a:t>
            </a:r>
          </a:p>
          <a:p>
            <a:pPr marL="0" lvl="0" indent="0" algn="l" rtl="0">
              <a:spcBef>
                <a:spcPts val="0"/>
              </a:spcBef>
              <a:spcAft>
                <a:spcPts val="0"/>
              </a:spcAft>
              <a:buClr>
                <a:schemeClr val="dk1"/>
              </a:buClr>
              <a:buSzPts val="1100"/>
              <a:buFont typeface="Arial"/>
              <a:buNone/>
            </a:pPr>
            <a:r>
              <a:rPr lang="en-US" sz="1100" i="1" dirty="0"/>
              <a:t>Soup of the evening, beautiful Soup!</a:t>
            </a:r>
            <a:endParaRPr sz="1100" i="1"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pic>
        <p:nvPicPr>
          <p:cNvPr id="3" name="Picture 2">
            <a:extLst>
              <a:ext uri="{FF2B5EF4-FFF2-40B4-BE49-F238E27FC236}">
                <a16:creationId xmlns:a16="http://schemas.microsoft.com/office/drawing/2014/main" id="{DC7B6549-C925-F7D2-784D-59FC28E926D0}"/>
              </a:ext>
            </a:extLst>
          </p:cNvPr>
          <p:cNvPicPr>
            <a:picLocks noChangeAspect="1"/>
          </p:cNvPicPr>
          <p:nvPr/>
        </p:nvPicPr>
        <p:blipFill>
          <a:blip r:embed="rId3"/>
          <a:stretch>
            <a:fillRect/>
          </a:stretch>
        </p:blipFill>
        <p:spPr>
          <a:xfrm>
            <a:off x="6682443" y="1275536"/>
            <a:ext cx="2161429" cy="2592428"/>
          </a:xfrm>
          <a:prstGeom prst="rect">
            <a:avLst/>
          </a:prstGeom>
        </p:spPr>
      </p:pic>
      <p:sp>
        <p:nvSpPr>
          <p:cNvPr id="4" name="Google Shape;402;p54">
            <a:extLst>
              <a:ext uri="{FF2B5EF4-FFF2-40B4-BE49-F238E27FC236}">
                <a16:creationId xmlns:a16="http://schemas.microsoft.com/office/drawing/2014/main" id="{E35BA991-2BB8-FE49-F2DD-672DB71062F4}"/>
              </a:ext>
            </a:extLst>
          </p:cNvPr>
          <p:cNvSpPr txBox="1">
            <a:spLocks/>
          </p:cNvSpPr>
          <p:nvPr/>
        </p:nvSpPr>
        <p:spPr>
          <a:xfrm>
            <a:off x="713226" y="1468199"/>
            <a:ext cx="5736735" cy="302393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t>The </a:t>
            </a:r>
            <a:r>
              <a:rPr lang="en-US" sz="1800" dirty="0" err="1"/>
              <a:t>BeautifulSoup</a:t>
            </a:r>
            <a:r>
              <a:rPr lang="en-US" sz="1800" dirty="0"/>
              <a:t> library was named after a Lewis Carroll poem of the same name in </a:t>
            </a:r>
            <a:r>
              <a:rPr lang="en-US" sz="1800" i="1" dirty="0"/>
              <a:t>Alice’s Adventures in Wonderland</a:t>
            </a:r>
            <a:r>
              <a:rPr lang="en-US" sz="1800" dirty="0"/>
              <a:t>.</a:t>
            </a:r>
          </a:p>
          <a:p>
            <a:pPr marL="0" indent="0" algn="just">
              <a:buSzPts val="1100"/>
              <a:buFont typeface="Arial"/>
              <a:buNone/>
            </a:pPr>
            <a:endParaRPr lang="en-US" sz="1800" dirty="0"/>
          </a:p>
          <a:p>
            <a:pPr marL="0" indent="0" algn="just">
              <a:buSzPts val="1100"/>
              <a:buFont typeface="Arial"/>
              <a:buNone/>
            </a:pPr>
            <a:r>
              <a:rPr lang="en-US" sz="1800" dirty="0"/>
              <a:t>Like its Wonderland namesake, </a:t>
            </a:r>
            <a:r>
              <a:rPr lang="en-US" sz="1800" dirty="0" err="1"/>
              <a:t>BeautifulSoup</a:t>
            </a:r>
            <a:r>
              <a:rPr lang="en-US" sz="1800" dirty="0"/>
              <a:t> tries to </a:t>
            </a:r>
            <a:r>
              <a:rPr lang="en-US" sz="1800" b="1" dirty="0"/>
              <a:t>make sense of the nonsensical</a:t>
            </a:r>
            <a:r>
              <a:rPr lang="en-US" sz="1800" dirty="0"/>
              <a:t>; it helps format and organize the messy web by fixing bad HTML and presenting us with easily traversable Python objects representing XML structures. </a:t>
            </a:r>
            <a:r>
              <a:rPr lang="en-US" i="1" dirty="0">
                <a:solidFill>
                  <a:schemeClr val="tx1">
                    <a:lumMod val="50000"/>
                    <a:lumOff val="50000"/>
                  </a:schemeClr>
                </a:solidFill>
              </a:rPr>
              <a:t>(Mitchell, 2018)</a:t>
            </a:r>
          </a:p>
        </p:txBody>
      </p:sp>
    </p:spTree>
    <p:extLst>
      <p:ext uri="{BB962C8B-B14F-4D97-AF65-F5344CB8AC3E}">
        <p14:creationId xmlns:p14="http://schemas.microsoft.com/office/powerpoint/2010/main" val="69508268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Installation</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7" name="Google Shape;402;p54">
            <a:extLst>
              <a:ext uri="{FF2B5EF4-FFF2-40B4-BE49-F238E27FC236}">
                <a16:creationId xmlns:a16="http://schemas.microsoft.com/office/drawing/2014/main" id="{E9CDABA4-D275-8B23-83AC-FAFF055E6D87}"/>
              </a:ext>
            </a:extLst>
          </p:cNvPr>
          <p:cNvSpPr txBox="1">
            <a:spLocks noGrp="1"/>
          </p:cNvSpPr>
          <p:nvPr>
            <p:ph type="body" idx="1"/>
          </p:nvPr>
        </p:nvSpPr>
        <p:spPr>
          <a:xfrm>
            <a:off x="713225" y="1468574"/>
            <a:ext cx="8208776" cy="3319736"/>
          </a:xfrm>
          <a:prstGeom prst="rect">
            <a:avLst/>
          </a:prstGeom>
        </p:spPr>
        <p:txBody>
          <a:bodyPr spcFirstLastPara="1" wrap="square" lIns="91425" tIns="91425" rIns="91425" bIns="91425" anchor="t" anchorCtr="0">
            <a:noAutofit/>
          </a:bodyPr>
          <a:lstStyle/>
          <a:p>
            <a:pPr marL="285750" indent="-285750" algn="just">
              <a:buSzPts val="1100"/>
            </a:pPr>
            <a:r>
              <a:rPr lang="en-US" sz="1800" dirty="0"/>
              <a:t>BeautifulSoup4 requires </a:t>
            </a:r>
            <a:r>
              <a:rPr lang="en-US" sz="1800" b="1" dirty="0"/>
              <a:t>Python 3.6+</a:t>
            </a:r>
          </a:p>
          <a:p>
            <a:pPr marL="0" indent="0" algn="just">
              <a:buSzPts val="1100"/>
              <a:buNone/>
            </a:pPr>
            <a:endParaRPr lang="en-US" sz="1800" dirty="0"/>
          </a:p>
          <a:p>
            <a:pPr marL="285750" indent="-285750" algn="just">
              <a:buSzPts val="1100"/>
            </a:pPr>
            <a:endParaRPr lang="en-US" sz="1800" b="1" dirty="0"/>
          </a:p>
          <a:p>
            <a:pPr marL="285750" indent="-285750" algn="just">
              <a:buSzPts val="1100"/>
            </a:pPr>
            <a:r>
              <a:rPr lang="en-US" sz="1800" dirty="0"/>
              <a:t>You can install BeautifulSoup4 and its dependencies from </a:t>
            </a:r>
            <a:r>
              <a:rPr lang="en-US" sz="1800" dirty="0" err="1"/>
              <a:t>PyPI</a:t>
            </a:r>
            <a:r>
              <a:rPr lang="en-US" sz="1800" dirty="0"/>
              <a:t> with:</a:t>
            </a:r>
          </a:p>
          <a:p>
            <a:pPr marL="285750" indent="-285750" algn="just">
              <a:buSzPts val="1100"/>
            </a:pPr>
            <a:endParaRPr lang="en-US" sz="1800" dirty="0"/>
          </a:p>
          <a:p>
            <a:pPr marL="285750" indent="-285750" algn="just">
              <a:buSzPts val="1100"/>
            </a:pPr>
            <a:endParaRPr lang="en-US" sz="1800" dirty="0"/>
          </a:p>
          <a:p>
            <a:pPr marL="285750" indent="-285750" algn="just">
              <a:buSzPts val="1100"/>
            </a:pPr>
            <a:endParaRPr lang="en-US" sz="1800" dirty="0"/>
          </a:p>
          <a:p>
            <a:pPr marL="285750" indent="-285750" algn="just">
              <a:buSzPts val="1100"/>
            </a:pPr>
            <a:r>
              <a:rPr lang="en-US" sz="1800" dirty="0"/>
              <a:t>More information: </a:t>
            </a:r>
            <a:r>
              <a:rPr lang="en-US" sz="1600" u="sng" dirty="0">
                <a:solidFill>
                  <a:schemeClr val="tx1">
                    <a:lumMod val="50000"/>
                    <a:lumOff val="50000"/>
                  </a:schemeClr>
                </a:solidFill>
                <a:hlinkClick r:id="rId3">
                  <a:extLst>
                    <a:ext uri="{A12FA001-AC4F-418D-AE19-62706E023703}">
                      <ahyp:hlinkClr xmlns:ahyp="http://schemas.microsoft.com/office/drawing/2018/hyperlinkcolor" val="tx"/>
                    </a:ext>
                  </a:extLst>
                </a:hlinkClick>
              </a:rPr>
              <a:t>https://www.crummy.com/software/BeautifulSoup/</a:t>
            </a:r>
            <a:endParaRPr lang="en-US" sz="1800" u="sng" dirty="0">
              <a:solidFill>
                <a:schemeClr val="tx1">
                  <a:lumMod val="50000"/>
                  <a:lumOff val="50000"/>
                </a:schemeClr>
              </a:solidFill>
            </a:endParaRPr>
          </a:p>
        </p:txBody>
      </p:sp>
      <p:sp>
        <p:nvSpPr>
          <p:cNvPr id="8" name="TextBox 7">
            <a:extLst>
              <a:ext uri="{FF2B5EF4-FFF2-40B4-BE49-F238E27FC236}">
                <a16:creationId xmlns:a16="http://schemas.microsoft.com/office/drawing/2014/main" id="{77973F99-E1DF-9680-031F-E187A0AE577E}"/>
              </a:ext>
            </a:extLst>
          </p:cNvPr>
          <p:cNvSpPr txBox="1"/>
          <p:nvPr/>
        </p:nvSpPr>
        <p:spPr>
          <a:xfrm>
            <a:off x="1630835" y="2915561"/>
            <a:ext cx="2768707" cy="307777"/>
          </a:xfrm>
          <a:prstGeom prst="rect">
            <a:avLst/>
          </a:prstGeom>
          <a:solidFill>
            <a:schemeClr val="accent2">
              <a:lumMod val="95000"/>
            </a:schemeClr>
          </a:solidFill>
        </p:spPr>
        <p:txBody>
          <a:bodyPr wrap="none" rtlCol="0">
            <a:spAutoFit/>
          </a:bodyPr>
          <a:lstStyle/>
          <a:p>
            <a:r>
              <a:rPr lang="en-US" dirty="0">
                <a:latin typeface="Consolas" panose="020B0609020204030204" pitchFamily="49" charset="0"/>
              </a:rPr>
              <a:t>pip install beautifulsoup4</a:t>
            </a:r>
          </a:p>
        </p:txBody>
      </p:sp>
    </p:spTree>
    <p:extLst>
      <p:ext uri="{BB962C8B-B14F-4D97-AF65-F5344CB8AC3E}">
        <p14:creationId xmlns:p14="http://schemas.microsoft.com/office/powerpoint/2010/main" val="31788921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What is Web Scraping?</a:t>
            </a:r>
            <a:endParaRPr sz="2800" dirty="0"/>
          </a:p>
        </p:txBody>
      </p:sp>
      <p:sp>
        <p:nvSpPr>
          <p:cNvPr id="402" name="Google Shape;402;p54"/>
          <p:cNvSpPr txBox="1">
            <a:spLocks noGrp="1"/>
          </p:cNvSpPr>
          <p:nvPr>
            <p:ph type="body" idx="1"/>
          </p:nvPr>
        </p:nvSpPr>
        <p:spPr>
          <a:xfrm>
            <a:off x="713225" y="1716225"/>
            <a:ext cx="4684685" cy="100226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Clr>
                <a:schemeClr val="dk1"/>
              </a:buClr>
              <a:buSzPts val="1100"/>
              <a:buFont typeface="Arial"/>
              <a:buNone/>
            </a:pPr>
            <a:r>
              <a:rPr lang="en-US" sz="1800" i="1" dirty="0"/>
              <a:t>"</a:t>
            </a:r>
            <a:r>
              <a:rPr lang="en-US" sz="1800" b="1" i="1" dirty="0"/>
              <a:t>Web scraping</a:t>
            </a:r>
            <a:r>
              <a:rPr lang="en-US" sz="1800" i="1" dirty="0"/>
              <a:t>, </a:t>
            </a:r>
            <a:r>
              <a:rPr lang="en-US" sz="1800" b="1" i="1" dirty="0"/>
              <a:t>web harvesting</a:t>
            </a:r>
            <a:r>
              <a:rPr lang="en-US" sz="1800" i="1" dirty="0"/>
              <a:t>, or </a:t>
            </a:r>
            <a:r>
              <a:rPr lang="en-US" sz="1800" b="1" i="1" dirty="0"/>
              <a:t>web data extraction </a:t>
            </a:r>
            <a:r>
              <a:rPr lang="en-US" sz="1800" i="1" dirty="0"/>
              <a:t>is data scraping used for extracting data from websites.“ </a:t>
            </a:r>
            <a:r>
              <a:rPr lang="en-US" i="1" dirty="0">
                <a:solidFill>
                  <a:schemeClr val="tx1">
                    <a:lumMod val="50000"/>
                    <a:lumOff val="50000"/>
                  </a:schemeClr>
                </a:solidFill>
              </a:rPr>
              <a:t>(Thapelo, et al., 2016)</a:t>
            </a:r>
            <a:endParaRPr sz="1800" i="1" dirty="0">
              <a:solidFill>
                <a:schemeClr val="tx1">
                  <a:lumMod val="50000"/>
                  <a:lumOff val="50000"/>
                </a:schemeClr>
              </a:solidFill>
            </a:endParaRPr>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2" name="Google Shape;402;p54">
            <a:extLst>
              <a:ext uri="{FF2B5EF4-FFF2-40B4-BE49-F238E27FC236}">
                <a16:creationId xmlns:a16="http://schemas.microsoft.com/office/drawing/2014/main" id="{E2A86DAF-F79C-ACE4-F998-2D38BC93019E}"/>
              </a:ext>
            </a:extLst>
          </p:cNvPr>
          <p:cNvSpPr txBox="1">
            <a:spLocks/>
          </p:cNvSpPr>
          <p:nvPr/>
        </p:nvSpPr>
        <p:spPr>
          <a:xfrm>
            <a:off x="713225" y="3133221"/>
            <a:ext cx="4684685" cy="100226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i="1" dirty="0"/>
              <a:t>“The construction of an agent to download, parse, and organize data from the web in an automated manner.” </a:t>
            </a:r>
            <a:r>
              <a:rPr lang="en-US" i="1" dirty="0">
                <a:solidFill>
                  <a:schemeClr val="tx1">
                    <a:lumMod val="50000"/>
                    <a:lumOff val="50000"/>
                  </a:schemeClr>
                </a:solidFill>
              </a:rPr>
              <a:t>(</a:t>
            </a:r>
            <a:r>
              <a:rPr lang="en-US" i="1" dirty="0" err="1">
                <a:solidFill>
                  <a:schemeClr val="tx1">
                    <a:lumMod val="50000"/>
                    <a:lumOff val="50000"/>
                  </a:schemeClr>
                </a:solidFill>
              </a:rPr>
              <a:t>Broucke</a:t>
            </a:r>
            <a:r>
              <a:rPr lang="en-US" i="1" dirty="0">
                <a:solidFill>
                  <a:schemeClr val="tx1">
                    <a:lumMod val="50000"/>
                    <a:lumOff val="50000"/>
                  </a:schemeClr>
                </a:solidFill>
              </a:rPr>
              <a:t> &amp; </a:t>
            </a:r>
            <a:r>
              <a:rPr lang="en-US" i="1" dirty="0" err="1">
                <a:solidFill>
                  <a:schemeClr val="tx1">
                    <a:lumMod val="50000"/>
                    <a:lumOff val="50000"/>
                  </a:schemeClr>
                </a:solidFill>
              </a:rPr>
              <a:t>Baesens</a:t>
            </a:r>
            <a:r>
              <a:rPr lang="en-US" i="1" dirty="0">
                <a:solidFill>
                  <a:schemeClr val="tx1">
                    <a:lumMod val="50000"/>
                    <a:lumOff val="50000"/>
                  </a:schemeClr>
                </a:solidFill>
              </a:rPr>
              <a:t>, 2018)</a:t>
            </a:r>
            <a:endParaRPr lang="en-US" sz="1800" i="1" dirty="0">
              <a:solidFill>
                <a:schemeClr val="tx1">
                  <a:lumMod val="50000"/>
                  <a:lumOff val="50000"/>
                </a:schemeClr>
              </a:solidFill>
            </a:endParaRPr>
          </a:p>
        </p:txBody>
      </p:sp>
      <p:pic>
        <p:nvPicPr>
          <p:cNvPr id="6" name="Picture 5">
            <a:extLst>
              <a:ext uri="{FF2B5EF4-FFF2-40B4-BE49-F238E27FC236}">
                <a16:creationId xmlns:a16="http://schemas.microsoft.com/office/drawing/2014/main" id="{768F1EF1-D8D6-6E41-B8AD-B5C35293CEEF}"/>
              </a:ext>
            </a:extLst>
          </p:cNvPr>
          <p:cNvPicPr>
            <a:picLocks noChangeAspect="1"/>
          </p:cNvPicPr>
          <p:nvPr/>
        </p:nvPicPr>
        <p:blipFill>
          <a:blip r:embed="rId3"/>
          <a:stretch>
            <a:fillRect/>
          </a:stretch>
        </p:blipFill>
        <p:spPr>
          <a:xfrm>
            <a:off x="5807058" y="1447256"/>
            <a:ext cx="3024305" cy="3024305"/>
          </a:xfrm>
          <a:prstGeom prst="rect">
            <a:avLst/>
          </a:prstGeom>
        </p:spPr>
      </p:pic>
      <p:sp>
        <p:nvSpPr>
          <p:cNvPr id="7" name="Google Shape;402;p54">
            <a:extLst>
              <a:ext uri="{FF2B5EF4-FFF2-40B4-BE49-F238E27FC236}">
                <a16:creationId xmlns:a16="http://schemas.microsoft.com/office/drawing/2014/main" id="{01D530AD-06BE-B95D-0036-794D71B8F325}"/>
              </a:ext>
            </a:extLst>
          </p:cNvPr>
          <p:cNvSpPr txBox="1">
            <a:spLocks/>
          </p:cNvSpPr>
          <p:nvPr/>
        </p:nvSpPr>
        <p:spPr>
          <a:xfrm>
            <a:off x="6694671" y="4471561"/>
            <a:ext cx="1249081" cy="36656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ctr">
              <a:buSzPts val="1100"/>
              <a:buFont typeface="Arial"/>
              <a:buNone/>
            </a:pPr>
            <a:r>
              <a:rPr lang="en-US" sz="1000" i="1" dirty="0">
                <a:solidFill>
                  <a:schemeClr val="bg1">
                    <a:lumMod val="65000"/>
                  </a:schemeClr>
                </a:solidFill>
              </a:rPr>
              <a:t>Made by DALL-E</a:t>
            </a:r>
          </a:p>
        </p:txBody>
      </p:sp>
    </p:spTree>
    <p:extLst>
      <p:ext uri="{BB962C8B-B14F-4D97-AF65-F5344CB8AC3E}">
        <p14:creationId xmlns:p14="http://schemas.microsoft.com/office/powerpoint/2010/main" val="38731936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607"/>
        <p:cNvGrpSpPr/>
        <p:nvPr/>
      </p:nvGrpSpPr>
      <p:grpSpPr>
        <a:xfrm>
          <a:off x="0" y="0"/>
          <a:ext cx="0" cy="0"/>
          <a:chOff x="0" y="0"/>
          <a:chExt cx="0" cy="0"/>
        </a:xfrm>
      </p:grpSpPr>
      <p:grpSp>
        <p:nvGrpSpPr>
          <p:cNvPr id="610" name="Google Shape;610;p68"/>
          <p:cNvGrpSpPr/>
          <p:nvPr/>
        </p:nvGrpSpPr>
        <p:grpSpPr>
          <a:xfrm>
            <a:off x="2671862" y="1330815"/>
            <a:ext cx="3800275" cy="2493048"/>
            <a:chOff x="1551634" y="1330815"/>
            <a:chExt cx="3800275" cy="2493048"/>
          </a:xfrm>
        </p:grpSpPr>
        <p:grpSp>
          <p:nvGrpSpPr>
            <p:cNvPr id="611" name="Google Shape;611;p68"/>
            <p:cNvGrpSpPr/>
            <p:nvPr/>
          </p:nvGrpSpPr>
          <p:grpSpPr>
            <a:xfrm>
              <a:off x="2058580" y="3434329"/>
              <a:ext cx="2786374" cy="389534"/>
              <a:chOff x="4326259" y="3396533"/>
              <a:chExt cx="2681400" cy="374859"/>
            </a:xfrm>
          </p:grpSpPr>
          <p:sp>
            <p:nvSpPr>
              <p:cNvPr id="612" name="Google Shape;612;p68"/>
              <p:cNvSpPr/>
              <p:nvPr/>
            </p:nvSpPr>
            <p:spPr>
              <a:xfrm>
                <a:off x="5362217" y="3396533"/>
                <a:ext cx="609000" cy="340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68"/>
              <p:cNvSpPr/>
              <p:nvPr/>
            </p:nvSpPr>
            <p:spPr>
              <a:xfrm>
                <a:off x="4326259" y="3690992"/>
                <a:ext cx="2681400" cy="804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4" name="Google Shape;614;p68"/>
            <p:cNvSpPr/>
            <p:nvPr/>
          </p:nvSpPr>
          <p:spPr>
            <a:xfrm>
              <a:off x="1551634" y="1330815"/>
              <a:ext cx="3800275" cy="2181331"/>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Rectangle 5">
            <a:extLst>
              <a:ext uri="{FF2B5EF4-FFF2-40B4-BE49-F238E27FC236}">
                <a16:creationId xmlns:a16="http://schemas.microsoft.com/office/drawing/2014/main" id="{FA42688F-C043-98B5-4888-922BF71CD8A7}"/>
              </a:ext>
            </a:extLst>
          </p:cNvPr>
          <p:cNvSpPr/>
          <p:nvPr/>
        </p:nvSpPr>
        <p:spPr>
          <a:xfrm>
            <a:off x="2720854" y="1369723"/>
            <a:ext cx="3701780" cy="208271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ubtitle 4">
            <a:extLst>
              <a:ext uri="{FF2B5EF4-FFF2-40B4-BE49-F238E27FC236}">
                <a16:creationId xmlns:a16="http://schemas.microsoft.com/office/drawing/2014/main" id="{3B886947-B2BE-EB11-2B62-290A372C1FEA}"/>
              </a:ext>
            </a:extLst>
          </p:cNvPr>
          <p:cNvSpPr>
            <a:spLocks noGrp="1"/>
          </p:cNvSpPr>
          <p:nvPr>
            <p:ph type="subTitle" idx="1"/>
          </p:nvPr>
        </p:nvSpPr>
        <p:spPr>
          <a:xfrm flipH="1">
            <a:off x="2622360" y="2115030"/>
            <a:ext cx="3800274" cy="612900"/>
          </a:xfrm>
        </p:spPr>
        <p:txBody>
          <a:bodyPr/>
          <a:lstStyle/>
          <a:p>
            <a:r>
              <a:rPr lang="en-US" sz="2800" dirty="0">
                <a:solidFill>
                  <a:schemeClr val="tx1"/>
                </a:solidFill>
              </a:rPr>
              <a:t>Let’s talk with code!</a:t>
            </a:r>
          </a:p>
        </p:txBody>
      </p:sp>
      <p:sp>
        <p:nvSpPr>
          <p:cNvPr id="7" name="Google Shape;804;p76">
            <a:extLst>
              <a:ext uri="{FF2B5EF4-FFF2-40B4-BE49-F238E27FC236}">
                <a16:creationId xmlns:a16="http://schemas.microsoft.com/office/drawing/2014/main" id="{73C44993-C951-357B-ECEC-8BF71DB824DB}"/>
              </a:ext>
            </a:extLst>
          </p:cNvPr>
          <p:cNvSpPr txBox="1">
            <a:spLocks/>
          </p:cNvSpPr>
          <p:nvPr/>
        </p:nvSpPr>
        <p:spPr>
          <a:xfrm>
            <a:off x="1232294" y="3823863"/>
            <a:ext cx="6678900" cy="570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9pPr>
          </a:lstStyle>
          <a:p>
            <a:pPr marL="0" indent="0"/>
            <a:r>
              <a:rPr lang="en-US" sz="1600" b="1" dirty="0"/>
              <a:t>File name: </a:t>
            </a:r>
            <a:r>
              <a:rPr lang="en-US" sz="1600" u="sng" dirty="0" err="1">
                <a:hlinkClick r:id="rId3"/>
              </a:rPr>
              <a:t>beautiful_soup.ipynb</a:t>
            </a:r>
            <a:endParaRPr lang="en-US" sz="1600" i="1" u="sng" dirty="0"/>
          </a:p>
        </p:txBody>
      </p:sp>
    </p:spTree>
    <p:extLst>
      <p:ext uri="{BB962C8B-B14F-4D97-AF65-F5344CB8AC3E}">
        <p14:creationId xmlns:p14="http://schemas.microsoft.com/office/powerpoint/2010/main" val="7504833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Handling Exceptions</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4" name="Google Shape;402;p54">
            <a:extLst>
              <a:ext uri="{FF2B5EF4-FFF2-40B4-BE49-F238E27FC236}">
                <a16:creationId xmlns:a16="http://schemas.microsoft.com/office/drawing/2014/main" id="{B2E9D43A-8250-F1E7-8A05-66729F75CCB9}"/>
              </a:ext>
            </a:extLst>
          </p:cNvPr>
          <p:cNvSpPr txBox="1">
            <a:spLocks/>
          </p:cNvSpPr>
          <p:nvPr/>
        </p:nvSpPr>
        <p:spPr>
          <a:xfrm>
            <a:off x="713227" y="1468199"/>
            <a:ext cx="4851832" cy="302393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t>One of the most frustrating experiences in web scraping is to go to sleep with a scraper running, dreaming of all the data you’ll have in your database the next day—only to find that the scraper hit an error on some unexpected data format and</a:t>
            </a:r>
          </a:p>
          <a:p>
            <a:pPr marL="0" indent="0" algn="just">
              <a:buSzPts val="1100"/>
              <a:buFont typeface="Arial"/>
              <a:buNone/>
            </a:pPr>
            <a:r>
              <a:rPr lang="en-US" sz="1800" dirty="0"/>
              <a:t>stopped execution shortly after you stopped looking at the screen. </a:t>
            </a:r>
            <a:r>
              <a:rPr lang="en-US" i="1" dirty="0">
                <a:solidFill>
                  <a:schemeClr val="tx1">
                    <a:lumMod val="50000"/>
                    <a:lumOff val="50000"/>
                  </a:schemeClr>
                </a:solidFill>
              </a:rPr>
              <a:t>(Mitchell, 2018)</a:t>
            </a:r>
          </a:p>
        </p:txBody>
      </p:sp>
      <p:pic>
        <p:nvPicPr>
          <p:cNvPr id="6" name="Picture 5">
            <a:extLst>
              <a:ext uri="{FF2B5EF4-FFF2-40B4-BE49-F238E27FC236}">
                <a16:creationId xmlns:a16="http://schemas.microsoft.com/office/drawing/2014/main" id="{002816A5-587E-E7E0-3ED3-A6F41C33C700}"/>
              </a:ext>
            </a:extLst>
          </p:cNvPr>
          <p:cNvPicPr>
            <a:picLocks noChangeAspect="1"/>
          </p:cNvPicPr>
          <p:nvPr/>
        </p:nvPicPr>
        <p:blipFill>
          <a:blip r:embed="rId3"/>
          <a:stretch>
            <a:fillRect/>
          </a:stretch>
        </p:blipFill>
        <p:spPr>
          <a:xfrm>
            <a:off x="5807245" y="1367372"/>
            <a:ext cx="3064061" cy="3064061"/>
          </a:xfrm>
          <a:prstGeom prst="rect">
            <a:avLst/>
          </a:prstGeom>
        </p:spPr>
      </p:pic>
      <p:sp>
        <p:nvSpPr>
          <p:cNvPr id="8" name="Google Shape;402;p54">
            <a:extLst>
              <a:ext uri="{FF2B5EF4-FFF2-40B4-BE49-F238E27FC236}">
                <a16:creationId xmlns:a16="http://schemas.microsoft.com/office/drawing/2014/main" id="{EB2504CE-00E7-9030-D42B-22E50CF896B4}"/>
              </a:ext>
            </a:extLst>
          </p:cNvPr>
          <p:cNvSpPr txBox="1">
            <a:spLocks/>
          </p:cNvSpPr>
          <p:nvPr/>
        </p:nvSpPr>
        <p:spPr>
          <a:xfrm>
            <a:off x="6714734" y="4471561"/>
            <a:ext cx="1249081" cy="36656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ctr">
              <a:buSzPts val="1100"/>
              <a:buFont typeface="Arial"/>
              <a:buNone/>
            </a:pPr>
            <a:r>
              <a:rPr lang="en-US" sz="1000" i="1" dirty="0">
                <a:solidFill>
                  <a:schemeClr val="bg1">
                    <a:lumMod val="65000"/>
                  </a:schemeClr>
                </a:solidFill>
              </a:rPr>
              <a:t>Made by DALL-E</a:t>
            </a:r>
          </a:p>
        </p:txBody>
      </p:sp>
    </p:spTree>
    <p:extLst>
      <p:ext uri="{BB962C8B-B14F-4D97-AF65-F5344CB8AC3E}">
        <p14:creationId xmlns:p14="http://schemas.microsoft.com/office/powerpoint/2010/main" val="284236858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Handling Exceptions: </a:t>
            </a:r>
            <a:r>
              <a:rPr lang="en" sz="2800" i="1" dirty="0"/>
              <a:t>requests</a:t>
            </a:r>
            <a:endParaRPr sz="2800" i="1"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4" name="Google Shape;402;p54">
            <a:extLst>
              <a:ext uri="{FF2B5EF4-FFF2-40B4-BE49-F238E27FC236}">
                <a16:creationId xmlns:a16="http://schemas.microsoft.com/office/drawing/2014/main" id="{B2E9D43A-8250-F1E7-8A05-66729F75CCB9}"/>
              </a:ext>
            </a:extLst>
          </p:cNvPr>
          <p:cNvSpPr txBox="1">
            <a:spLocks/>
          </p:cNvSpPr>
          <p:nvPr/>
        </p:nvSpPr>
        <p:spPr>
          <a:xfrm>
            <a:off x="2998789" y="1274510"/>
            <a:ext cx="5431935" cy="67885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t>HTTP error indicate that something went wrong on the server while processing the request.</a:t>
            </a:r>
            <a:endParaRPr lang="en-US" i="1" dirty="0">
              <a:solidFill>
                <a:schemeClr val="tx1">
                  <a:lumMod val="50000"/>
                  <a:lumOff val="50000"/>
                </a:schemeClr>
              </a:solidFill>
            </a:endParaRPr>
          </a:p>
        </p:txBody>
      </p:sp>
      <p:sp>
        <p:nvSpPr>
          <p:cNvPr id="3" name="Google Shape;495;p59">
            <a:extLst>
              <a:ext uri="{FF2B5EF4-FFF2-40B4-BE49-F238E27FC236}">
                <a16:creationId xmlns:a16="http://schemas.microsoft.com/office/drawing/2014/main" id="{863ADEE6-1465-FA14-4C4A-48B2BABEE6B7}"/>
              </a:ext>
            </a:extLst>
          </p:cNvPr>
          <p:cNvSpPr/>
          <p:nvPr/>
        </p:nvSpPr>
        <p:spPr>
          <a:xfrm>
            <a:off x="713225" y="1366150"/>
            <a:ext cx="2108633" cy="5349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400" b="1" dirty="0" err="1">
                <a:solidFill>
                  <a:schemeClr val="bg1"/>
                </a:solidFill>
                <a:latin typeface="Space Mono"/>
                <a:ea typeface="Space Mono"/>
                <a:cs typeface="Space Mono"/>
                <a:sym typeface="Space Mono"/>
              </a:rPr>
              <a:t>HTTPError</a:t>
            </a:r>
            <a:endParaRPr lang="en-US" sz="1400" b="1" dirty="0">
              <a:solidFill>
                <a:schemeClr val="bg1"/>
              </a:solidFill>
              <a:latin typeface="Space Mono"/>
              <a:ea typeface="Space Mono"/>
              <a:cs typeface="Space Mono"/>
              <a:sym typeface="Space Mono"/>
            </a:endParaRPr>
          </a:p>
        </p:txBody>
      </p:sp>
      <p:sp>
        <p:nvSpPr>
          <p:cNvPr id="7" name="TextBox 6">
            <a:extLst>
              <a:ext uri="{FF2B5EF4-FFF2-40B4-BE49-F238E27FC236}">
                <a16:creationId xmlns:a16="http://schemas.microsoft.com/office/drawing/2014/main" id="{2A255C00-3C44-22A6-942F-228CB86E143A}"/>
              </a:ext>
            </a:extLst>
          </p:cNvPr>
          <p:cNvSpPr txBox="1"/>
          <p:nvPr/>
        </p:nvSpPr>
        <p:spPr>
          <a:xfrm>
            <a:off x="1117767" y="2225376"/>
            <a:ext cx="6908416" cy="1169551"/>
          </a:xfrm>
          <a:prstGeom prst="rect">
            <a:avLst/>
          </a:prstGeom>
          <a:solidFill>
            <a:schemeClr val="tx1"/>
          </a:solidFill>
        </p:spPr>
        <p:txBody>
          <a:bodyPr wrap="square">
            <a:spAutoFit/>
          </a:bodyPr>
          <a:lstStyle/>
          <a:p>
            <a:r>
              <a:rPr lang="en-US" b="0" dirty="0">
                <a:solidFill>
                  <a:srgbClr val="569CD6"/>
                </a:solidFill>
                <a:effectLst/>
                <a:latin typeface="Consolas" panose="020B0609020204030204" pitchFamily="49" charset="0"/>
              </a:rPr>
              <a:t>try</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response = </a:t>
            </a:r>
            <a:r>
              <a:rPr lang="en-US" b="0" dirty="0" err="1">
                <a:solidFill>
                  <a:srgbClr val="D4D4D4"/>
                </a:solidFill>
                <a:effectLst/>
                <a:latin typeface="Consolas" panose="020B0609020204030204" pitchFamily="49" charset="0"/>
              </a:rPr>
              <a:t>requests.get</a:t>
            </a:r>
            <a:r>
              <a:rPr lang="en-US" b="0" dirty="0">
                <a:solidFill>
                  <a:srgbClr val="D4D4D4"/>
                </a:solidFill>
                <a:effectLst/>
                <a:latin typeface="Consolas" panose="020B0609020204030204" pitchFamily="49" charset="0"/>
              </a:rPr>
              <a:t>(</a:t>
            </a:r>
            <a:r>
              <a:rPr lang="en-US" b="0" dirty="0" err="1">
                <a:solidFill>
                  <a:srgbClr val="D4D4D4"/>
                </a:solidFill>
                <a:effectLst/>
                <a:latin typeface="Consolas" panose="020B0609020204030204" pitchFamily="49" charset="0"/>
              </a:rPr>
              <a:t>url</a:t>
            </a:r>
            <a:r>
              <a:rPr lang="en-US" b="0" dirty="0">
                <a:solidFill>
                  <a:srgbClr val="D4D4D4"/>
                </a:solidFill>
                <a:effectLst/>
                <a:latin typeface="Consolas" panose="020B0609020204030204" pitchFamily="49" charset="0"/>
              </a:rPr>
              <a:t>, timeout=</a:t>
            </a:r>
            <a:r>
              <a:rPr lang="en-US" b="0" dirty="0">
                <a:solidFill>
                  <a:srgbClr val="B5CEA8"/>
                </a:solidFill>
                <a:effectLst/>
                <a:latin typeface="Consolas" panose="020B0609020204030204" pitchFamily="49" charset="0"/>
              </a:rPr>
              <a:t>5</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r>
              <a:rPr lang="en-US" b="0" dirty="0" err="1">
                <a:solidFill>
                  <a:srgbClr val="D4D4D4"/>
                </a:solidFill>
                <a:effectLst/>
                <a:latin typeface="Consolas" panose="020B0609020204030204" pitchFamily="49" charset="0"/>
              </a:rPr>
              <a:t>response.raise_for_status</a:t>
            </a:r>
            <a:r>
              <a:rPr lang="en-US" b="0" dirty="0">
                <a:solidFill>
                  <a:srgbClr val="D4D4D4"/>
                </a:solidFill>
                <a:effectLst/>
                <a:latin typeface="Consolas" panose="020B0609020204030204" pitchFamily="49" charset="0"/>
              </a:rPr>
              <a:t>()</a:t>
            </a:r>
          </a:p>
          <a:p>
            <a:r>
              <a:rPr lang="en-US" b="0" dirty="0">
                <a:solidFill>
                  <a:srgbClr val="569CD6"/>
                </a:solidFill>
                <a:effectLst/>
                <a:latin typeface="Consolas" panose="020B0609020204030204" pitchFamily="49" charset="0"/>
              </a:rPr>
              <a:t>except</a:t>
            </a:r>
            <a:r>
              <a:rPr lang="en-US" b="0" dirty="0">
                <a:solidFill>
                  <a:srgbClr val="D4D4D4"/>
                </a:solidFill>
                <a:effectLst/>
                <a:latin typeface="Consolas" panose="020B0609020204030204" pitchFamily="49" charset="0"/>
              </a:rPr>
              <a:t> </a:t>
            </a:r>
            <a:r>
              <a:rPr lang="en-US" b="0" dirty="0" err="1">
                <a:solidFill>
                  <a:srgbClr val="D4D4D4"/>
                </a:solidFill>
                <a:effectLst/>
                <a:latin typeface="Consolas" panose="020B0609020204030204" pitchFamily="49" charset="0"/>
              </a:rPr>
              <a:t>HTTPError</a:t>
            </a:r>
            <a:r>
              <a:rPr lang="en-US" b="0" dirty="0">
                <a:solidFill>
                  <a:srgbClr val="D4D4D4"/>
                </a:solidFill>
                <a:effectLst/>
                <a:latin typeface="Consolas" panose="020B0609020204030204" pitchFamily="49" charset="0"/>
              </a:rPr>
              <a:t> </a:t>
            </a:r>
            <a:r>
              <a:rPr lang="en-US" b="0" dirty="0">
                <a:solidFill>
                  <a:srgbClr val="569CD6"/>
                </a:solidFill>
                <a:effectLst/>
                <a:latin typeface="Consolas" panose="020B0609020204030204" pitchFamily="49" charset="0"/>
              </a:rPr>
              <a:t>as</a:t>
            </a:r>
            <a:r>
              <a:rPr lang="en-US" b="0" dirty="0">
                <a:solidFill>
                  <a:srgbClr val="D4D4D4"/>
                </a:solidFill>
                <a:effectLst/>
                <a:latin typeface="Consolas" panose="020B0609020204030204" pitchFamily="49" charset="0"/>
              </a:rPr>
              <a:t> </a:t>
            </a:r>
            <a:r>
              <a:rPr lang="en-US" b="0" dirty="0" err="1">
                <a:solidFill>
                  <a:srgbClr val="D4D4D4"/>
                </a:solidFill>
                <a:effectLst/>
                <a:latin typeface="Consolas" panose="020B0609020204030204" pitchFamily="49" charset="0"/>
              </a:rPr>
              <a:t>http_err</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print(</a:t>
            </a:r>
            <a:r>
              <a:rPr lang="en-US" b="0" dirty="0">
                <a:solidFill>
                  <a:srgbClr val="CE9178"/>
                </a:solidFill>
                <a:effectLst/>
                <a:latin typeface="Consolas" panose="020B0609020204030204" pitchFamily="49" charset="0"/>
              </a:rPr>
              <a:t>'HTTP error occurred: {}'</a:t>
            </a:r>
            <a:r>
              <a:rPr lang="en-US" b="0" dirty="0">
                <a:solidFill>
                  <a:srgbClr val="D4D4D4"/>
                </a:solidFill>
                <a:effectLst/>
                <a:latin typeface="Consolas" panose="020B0609020204030204" pitchFamily="49" charset="0"/>
              </a:rPr>
              <a:t>.format(</a:t>
            </a:r>
            <a:r>
              <a:rPr lang="en-US" b="0" dirty="0" err="1">
                <a:solidFill>
                  <a:srgbClr val="D4D4D4"/>
                </a:solidFill>
                <a:effectLst/>
                <a:latin typeface="Consolas" panose="020B0609020204030204" pitchFamily="49" charset="0"/>
              </a:rPr>
              <a:t>http_err</a:t>
            </a:r>
            <a:r>
              <a:rPr lang="en-US" b="0"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56166024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Handling Exceptions: </a:t>
            </a:r>
            <a:r>
              <a:rPr lang="en" sz="2800" i="1" dirty="0"/>
              <a:t>requests</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4" name="Google Shape;402;p54">
            <a:extLst>
              <a:ext uri="{FF2B5EF4-FFF2-40B4-BE49-F238E27FC236}">
                <a16:creationId xmlns:a16="http://schemas.microsoft.com/office/drawing/2014/main" id="{B2E9D43A-8250-F1E7-8A05-66729F75CCB9}"/>
              </a:ext>
            </a:extLst>
          </p:cNvPr>
          <p:cNvSpPr txBox="1">
            <a:spLocks/>
          </p:cNvSpPr>
          <p:nvPr/>
        </p:nvSpPr>
        <p:spPr>
          <a:xfrm>
            <a:off x="2998789" y="1274510"/>
            <a:ext cx="5431935" cy="67885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t>Raised when a connection to the server could not be established.</a:t>
            </a:r>
            <a:endParaRPr lang="en-US" i="1" dirty="0">
              <a:solidFill>
                <a:schemeClr val="tx1">
                  <a:lumMod val="50000"/>
                  <a:lumOff val="50000"/>
                </a:schemeClr>
              </a:solidFill>
            </a:endParaRPr>
          </a:p>
        </p:txBody>
      </p:sp>
      <p:sp>
        <p:nvSpPr>
          <p:cNvPr id="3" name="Google Shape;495;p59">
            <a:extLst>
              <a:ext uri="{FF2B5EF4-FFF2-40B4-BE49-F238E27FC236}">
                <a16:creationId xmlns:a16="http://schemas.microsoft.com/office/drawing/2014/main" id="{863ADEE6-1465-FA14-4C4A-48B2BABEE6B7}"/>
              </a:ext>
            </a:extLst>
          </p:cNvPr>
          <p:cNvSpPr/>
          <p:nvPr/>
        </p:nvSpPr>
        <p:spPr>
          <a:xfrm>
            <a:off x="713225" y="1366150"/>
            <a:ext cx="2108633" cy="5349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400" b="1" dirty="0" err="1">
                <a:solidFill>
                  <a:schemeClr val="bg1"/>
                </a:solidFill>
                <a:latin typeface="Space Mono"/>
                <a:ea typeface="Space Mono"/>
                <a:cs typeface="Space Mono"/>
                <a:sym typeface="Space Mono"/>
              </a:rPr>
              <a:t>ConnectionError</a:t>
            </a:r>
            <a:endParaRPr lang="en-US" sz="1400" b="1" dirty="0">
              <a:solidFill>
                <a:schemeClr val="bg1"/>
              </a:solidFill>
              <a:latin typeface="Space Mono"/>
              <a:ea typeface="Space Mono"/>
              <a:cs typeface="Space Mono"/>
              <a:sym typeface="Space Mono"/>
            </a:endParaRPr>
          </a:p>
        </p:txBody>
      </p:sp>
      <p:sp>
        <p:nvSpPr>
          <p:cNvPr id="7" name="TextBox 6">
            <a:extLst>
              <a:ext uri="{FF2B5EF4-FFF2-40B4-BE49-F238E27FC236}">
                <a16:creationId xmlns:a16="http://schemas.microsoft.com/office/drawing/2014/main" id="{2A255C00-3C44-22A6-942F-228CB86E143A}"/>
              </a:ext>
            </a:extLst>
          </p:cNvPr>
          <p:cNvSpPr txBox="1"/>
          <p:nvPr/>
        </p:nvSpPr>
        <p:spPr>
          <a:xfrm>
            <a:off x="1117767" y="2225376"/>
            <a:ext cx="6908416" cy="1600438"/>
          </a:xfrm>
          <a:prstGeom prst="rect">
            <a:avLst/>
          </a:prstGeom>
          <a:solidFill>
            <a:schemeClr val="tx1"/>
          </a:solidFill>
        </p:spPr>
        <p:txBody>
          <a:bodyPr wrap="square">
            <a:spAutoFit/>
          </a:bodyPr>
          <a:lstStyle/>
          <a:p>
            <a:r>
              <a:rPr lang="en-US" b="0" dirty="0">
                <a:solidFill>
                  <a:srgbClr val="569CD6"/>
                </a:solidFill>
                <a:effectLst/>
                <a:latin typeface="Consolas" panose="020B0609020204030204" pitchFamily="49" charset="0"/>
              </a:rPr>
              <a:t>try</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response = </a:t>
            </a:r>
            <a:r>
              <a:rPr lang="en-US" b="0" dirty="0" err="1">
                <a:solidFill>
                  <a:srgbClr val="D4D4D4"/>
                </a:solidFill>
                <a:effectLst/>
                <a:latin typeface="Consolas" panose="020B0609020204030204" pitchFamily="49" charset="0"/>
              </a:rPr>
              <a:t>requests.get</a:t>
            </a:r>
            <a:r>
              <a:rPr lang="en-US" b="0" dirty="0">
                <a:solidFill>
                  <a:srgbClr val="D4D4D4"/>
                </a:solidFill>
                <a:effectLst/>
                <a:latin typeface="Consolas" panose="020B0609020204030204" pitchFamily="49" charset="0"/>
              </a:rPr>
              <a:t>(</a:t>
            </a:r>
            <a:r>
              <a:rPr lang="en-US" b="0" dirty="0" err="1">
                <a:solidFill>
                  <a:srgbClr val="D4D4D4"/>
                </a:solidFill>
                <a:effectLst/>
                <a:latin typeface="Consolas" panose="020B0609020204030204" pitchFamily="49" charset="0"/>
              </a:rPr>
              <a:t>url</a:t>
            </a:r>
            <a:r>
              <a:rPr lang="en-US" b="0" dirty="0">
                <a:solidFill>
                  <a:srgbClr val="D4D4D4"/>
                </a:solidFill>
                <a:effectLst/>
                <a:latin typeface="Consolas" panose="020B0609020204030204" pitchFamily="49" charset="0"/>
              </a:rPr>
              <a:t>, timeout=</a:t>
            </a:r>
            <a:r>
              <a:rPr lang="en-US" b="0" dirty="0">
                <a:solidFill>
                  <a:srgbClr val="B5CEA8"/>
                </a:solidFill>
                <a:effectLst/>
                <a:latin typeface="Consolas" panose="020B0609020204030204" pitchFamily="49" charset="0"/>
              </a:rPr>
              <a:t>5</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r>
              <a:rPr lang="en-US" b="0" dirty="0" err="1">
                <a:solidFill>
                  <a:srgbClr val="D4D4D4"/>
                </a:solidFill>
                <a:effectLst/>
                <a:latin typeface="Consolas" panose="020B0609020204030204" pitchFamily="49" charset="0"/>
              </a:rPr>
              <a:t>response.raise_for_status</a:t>
            </a:r>
            <a:r>
              <a:rPr lang="en-US" b="0" dirty="0">
                <a:solidFill>
                  <a:srgbClr val="D4D4D4"/>
                </a:solidFill>
                <a:effectLst/>
                <a:latin typeface="Consolas" panose="020B0609020204030204" pitchFamily="49" charset="0"/>
              </a:rPr>
              <a:t>()</a:t>
            </a:r>
          </a:p>
          <a:p>
            <a:r>
              <a:rPr lang="en-US" b="0" dirty="0">
                <a:solidFill>
                  <a:srgbClr val="569CD6"/>
                </a:solidFill>
                <a:effectLst/>
                <a:latin typeface="Consolas" panose="020B0609020204030204" pitchFamily="49" charset="0"/>
              </a:rPr>
              <a:t>except</a:t>
            </a:r>
            <a:r>
              <a:rPr lang="en-US" b="0" dirty="0">
                <a:solidFill>
                  <a:srgbClr val="D4D4D4"/>
                </a:solidFill>
                <a:effectLst/>
                <a:latin typeface="Consolas" panose="020B0609020204030204" pitchFamily="49" charset="0"/>
              </a:rPr>
              <a:t> </a:t>
            </a:r>
            <a:r>
              <a:rPr lang="en-US" b="0" dirty="0" err="1">
                <a:solidFill>
                  <a:srgbClr val="D4D4D4"/>
                </a:solidFill>
                <a:effectLst/>
                <a:latin typeface="Consolas" panose="020B0609020204030204" pitchFamily="49" charset="0"/>
              </a:rPr>
              <a:t>HTTPError</a:t>
            </a:r>
            <a:r>
              <a:rPr lang="en-US" b="0" dirty="0">
                <a:solidFill>
                  <a:srgbClr val="D4D4D4"/>
                </a:solidFill>
                <a:effectLst/>
                <a:latin typeface="Consolas" panose="020B0609020204030204" pitchFamily="49" charset="0"/>
              </a:rPr>
              <a:t> </a:t>
            </a:r>
            <a:r>
              <a:rPr lang="en-US" b="0" dirty="0">
                <a:solidFill>
                  <a:srgbClr val="569CD6"/>
                </a:solidFill>
                <a:effectLst/>
                <a:latin typeface="Consolas" panose="020B0609020204030204" pitchFamily="49" charset="0"/>
              </a:rPr>
              <a:t>as</a:t>
            </a:r>
            <a:r>
              <a:rPr lang="en-US" b="0" dirty="0">
                <a:solidFill>
                  <a:srgbClr val="D4D4D4"/>
                </a:solidFill>
                <a:effectLst/>
                <a:latin typeface="Consolas" panose="020B0609020204030204" pitchFamily="49" charset="0"/>
              </a:rPr>
              <a:t> </a:t>
            </a:r>
            <a:r>
              <a:rPr lang="en-US" b="0" dirty="0" err="1">
                <a:solidFill>
                  <a:srgbClr val="D4D4D4"/>
                </a:solidFill>
                <a:effectLst/>
                <a:latin typeface="Consolas" panose="020B0609020204030204" pitchFamily="49" charset="0"/>
              </a:rPr>
              <a:t>http_err</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print(</a:t>
            </a:r>
            <a:r>
              <a:rPr lang="en-US" b="0" dirty="0">
                <a:solidFill>
                  <a:srgbClr val="CE9178"/>
                </a:solidFill>
                <a:effectLst/>
                <a:latin typeface="Consolas" panose="020B0609020204030204" pitchFamily="49" charset="0"/>
              </a:rPr>
              <a:t>'HTTP error occurred: {}'</a:t>
            </a:r>
            <a:r>
              <a:rPr lang="en-US" b="0" dirty="0">
                <a:solidFill>
                  <a:srgbClr val="D4D4D4"/>
                </a:solidFill>
                <a:effectLst/>
                <a:latin typeface="Consolas" panose="020B0609020204030204" pitchFamily="49" charset="0"/>
              </a:rPr>
              <a:t>.format(</a:t>
            </a:r>
            <a:r>
              <a:rPr lang="en-US" b="0" dirty="0" err="1">
                <a:solidFill>
                  <a:srgbClr val="D4D4D4"/>
                </a:solidFill>
                <a:effectLst/>
                <a:latin typeface="Consolas" panose="020B0609020204030204" pitchFamily="49" charset="0"/>
              </a:rPr>
              <a:t>http_err</a:t>
            </a:r>
            <a:r>
              <a:rPr lang="en-US" b="0" dirty="0">
                <a:solidFill>
                  <a:srgbClr val="D4D4D4"/>
                </a:solidFill>
                <a:effectLst/>
                <a:latin typeface="Consolas" panose="020B0609020204030204" pitchFamily="49" charset="0"/>
              </a:rPr>
              <a:t>))</a:t>
            </a:r>
          </a:p>
          <a:p>
            <a:r>
              <a:rPr lang="en-US" b="0" dirty="0">
                <a:solidFill>
                  <a:srgbClr val="569CD6"/>
                </a:solidFill>
                <a:effectLst/>
                <a:latin typeface="Consolas" panose="020B0609020204030204" pitchFamily="49" charset="0"/>
              </a:rPr>
              <a:t>except</a:t>
            </a:r>
            <a:r>
              <a:rPr lang="en-US" b="0" dirty="0">
                <a:solidFill>
                  <a:srgbClr val="D4D4D4"/>
                </a:solidFill>
                <a:effectLst/>
                <a:latin typeface="Consolas" panose="020B0609020204030204" pitchFamily="49" charset="0"/>
              </a:rPr>
              <a:t> </a:t>
            </a:r>
            <a:r>
              <a:rPr lang="en-US" b="0" dirty="0" err="1">
                <a:solidFill>
                  <a:srgbClr val="D4D4D4"/>
                </a:solidFill>
                <a:effectLst/>
                <a:latin typeface="Consolas" panose="020B0609020204030204" pitchFamily="49" charset="0"/>
              </a:rPr>
              <a:t>ConnectionError</a:t>
            </a:r>
            <a:r>
              <a:rPr lang="en-US" b="0" dirty="0">
                <a:solidFill>
                  <a:srgbClr val="D4D4D4"/>
                </a:solidFill>
                <a:effectLst/>
                <a:latin typeface="Consolas" panose="020B0609020204030204" pitchFamily="49" charset="0"/>
              </a:rPr>
              <a:t> </a:t>
            </a:r>
            <a:r>
              <a:rPr lang="en-US" b="0" dirty="0">
                <a:solidFill>
                  <a:srgbClr val="569CD6"/>
                </a:solidFill>
                <a:effectLst/>
                <a:latin typeface="Consolas" panose="020B0609020204030204" pitchFamily="49" charset="0"/>
              </a:rPr>
              <a:t>as</a:t>
            </a:r>
            <a:r>
              <a:rPr lang="en-US" b="0" dirty="0">
                <a:solidFill>
                  <a:srgbClr val="D4D4D4"/>
                </a:solidFill>
                <a:effectLst/>
                <a:latin typeface="Consolas" panose="020B0609020204030204" pitchFamily="49" charset="0"/>
              </a:rPr>
              <a:t> </a:t>
            </a:r>
            <a:r>
              <a:rPr lang="en-US" b="0" dirty="0" err="1">
                <a:solidFill>
                  <a:srgbClr val="D4D4D4"/>
                </a:solidFill>
                <a:effectLst/>
                <a:latin typeface="Consolas" panose="020B0609020204030204" pitchFamily="49" charset="0"/>
              </a:rPr>
              <a:t>conn_err</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print(</a:t>
            </a:r>
            <a:r>
              <a:rPr lang="en-US" b="0" dirty="0">
                <a:solidFill>
                  <a:srgbClr val="CE9178"/>
                </a:solidFill>
                <a:effectLst/>
                <a:latin typeface="Consolas" panose="020B0609020204030204" pitchFamily="49" charset="0"/>
              </a:rPr>
              <a:t>'Connection error occurred: {}'</a:t>
            </a:r>
            <a:r>
              <a:rPr lang="en-US" b="0" dirty="0">
                <a:solidFill>
                  <a:srgbClr val="D4D4D4"/>
                </a:solidFill>
                <a:effectLst/>
                <a:latin typeface="Consolas" panose="020B0609020204030204" pitchFamily="49" charset="0"/>
              </a:rPr>
              <a:t>.format(</a:t>
            </a:r>
            <a:r>
              <a:rPr lang="en-US" b="0" dirty="0" err="1">
                <a:solidFill>
                  <a:srgbClr val="D4D4D4"/>
                </a:solidFill>
                <a:effectLst/>
                <a:latin typeface="Consolas" panose="020B0609020204030204" pitchFamily="49" charset="0"/>
              </a:rPr>
              <a:t>conn_err</a:t>
            </a:r>
            <a:r>
              <a:rPr lang="en-US" b="0"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113617716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Handling Exceptions: </a:t>
            </a:r>
            <a:r>
              <a:rPr lang="en" sz="2800" i="1" dirty="0"/>
              <a:t>requests</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4" name="Google Shape;402;p54">
            <a:extLst>
              <a:ext uri="{FF2B5EF4-FFF2-40B4-BE49-F238E27FC236}">
                <a16:creationId xmlns:a16="http://schemas.microsoft.com/office/drawing/2014/main" id="{B2E9D43A-8250-F1E7-8A05-66729F75CCB9}"/>
              </a:ext>
            </a:extLst>
          </p:cNvPr>
          <p:cNvSpPr txBox="1">
            <a:spLocks/>
          </p:cNvSpPr>
          <p:nvPr/>
        </p:nvSpPr>
        <p:spPr>
          <a:xfrm>
            <a:off x="2998790" y="1396055"/>
            <a:ext cx="5431935" cy="47701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t>The connection or server times out.</a:t>
            </a:r>
            <a:endParaRPr lang="en-US" sz="1800" i="1" dirty="0">
              <a:solidFill>
                <a:schemeClr val="tx1">
                  <a:lumMod val="50000"/>
                  <a:lumOff val="50000"/>
                </a:schemeClr>
              </a:solidFill>
            </a:endParaRPr>
          </a:p>
        </p:txBody>
      </p:sp>
      <p:sp>
        <p:nvSpPr>
          <p:cNvPr id="3" name="Google Shape;495;p59">
            <a:extLst>
              <a:ext uri="{FF2B5EF4-FFF2-40B4-BE49-F238E27FC236}">
                <a16:creationId xmlns:a16="http://schemas.microsoft.com/office/drawing/2014/main" id="{863ADEE6-1465-FA14-4C4A-48B2BABEE6B7}"/>
              </a:ext>
            </a:extLst>
          </p:cNvPr>
          <p:cNvSpPr/>
          <p:nvPr/>
        </p:nvSpPr>
        <p:spPr>
          <a:xfrm>
            <a:off x="713225" y="1366150"/>
            <a:ext cx="2108633" cy="5349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400" b="1" dirty="0">
                <a:solidFill>
                  <a:schemeClr val="bg1"/>
                </a:solidFill>
                <a:latin typeface="Space Mono"/>
                <a:ea typeface="Space Mono"/>
                <a:cs typeface="Space Mono"/>
                <a:sym typeface="Space Mono"/>
              </a:rPr>
              <a:t>Timeout</a:t>
            </a:r>
          </a:p>
        </p:txBody>
      </p:sp>
      <p:sp>
        <p:nvSpPr>
          <p:cNvPr id="7" name="TextBox 6">
            <a:extLst>
              <a:ext uri="{FF2B5EF4-FFF2-40B4-BE49-F238E27FC236}">
                <a16:creationId xmlns:a16="http://schemas.microsoft.com/office/drawing/2014/main" id="{2A255C00-3C44-22A6-942F-228CB86E143A}"/>
              </a:ext>
            </a:extLst>
          </p:cNvPr>
          <p:cNvSpPr txBox="1"/>
          <p:nvPr/>
        </p:nvSpPr>
        <p:spPr>
          <a:xfrm>
            <a:off x="1117767" y="2225376"/>
            <a:ext cx="6908416" cy="2031325"/>
          </a:xfrm>
          <a:prstGeom prst="rect">
            <a:avLst/>
          </a:prstGeom>
          <a:solidFill>
            <a:schemeClr val="tx1"/>
          </a:solidFill>
        </p:spPr>
        <p:txBody>
          <a:bodyPr wrap="square">
            <a:spAutoFit/>
          </a:bodyPr>
          <a:lstStyle/>
          <a:p>
            <a:r>
              <a:rPr lang="en-US" b="0" dirty="0">
                <a:solidFill>
                  <a:srgbClr val="569CD6"/>
                </a:solidFill>
                <a:effectLst/>
                <a:latin typeface="Consolas" panose="020B0609020204030204" pitchFamily="49" charset="0"/>
              </a:rPr>
              <a:t>try</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response = </a:t>
            </a:r>
            <a:r>
              <a:rPr lang="en-US" b="0" dirty="0" err="1">
                <a:solidFill>
                  <a:srgbClr val="D4D4D4"/>
                </a:solidFill>
                <a:effectLst/>
                <a:latin typeface="Consolas" panose="020B0609020204030204" pitchFamily="49" charset="0"/>
              </a:rPr>
              <a:t>requests.get</a:t>
            </a:r>
            <a:r>
              <a:rPr lang="en-US" b="0" dirty="0">
                <a:solidFill>
                  <a:srgbClr val="D4D4D4"/>
                </a:solidFill>
                <a:effectLst/>
                <a:latin typeface="Consolas" panose="020B0609020204030204" pitchFamily="49" charset="0"/>
              </a:rPr>
              <a:t>(</a:t>
            </a:r>
            <a:r>
              <a:rPr lang="en-US" b="0" dirty="0" err="1">
                <a:solidFill>
                  <a:srgbClr val="D4D4D4"/>
                </a:solidFill>
                <a:effectLst/>
                <a:latin typeface="Consolas" panose="020B0609020204030204" pitchFamily="49" charset="0"/>
              </a:rPr>
              <a:t>url</a:t>
            </a:r>
            <a:r>
              <a:rPr lang="en-US" b="0" dirty="0">
                <a:solidFill>
                  <a:srgbClr val="D4D4D4"/>
                </a:solidFill>
                <a:effectLst/>
                <a:latin typeface="Consolas" panose="020B0609020204030204" pitchFamily="49" charset="0"/>
              </a:rPr>
              <a:t>, timeout=</a:t>
            </a:r>
            <a:r>
              <a:rPr lang="en-US" b="0" dirty="0">
                <a:solidFill>
                  <a:srgbClr val="B5CEA8"/>
                </a:solidFill>
                <a:effectLst/>
                <a:latin typeface="Consolas" panose="020B0609020204030204" pitchFamily="49" charset="0"/>
              </a:rPr>
              <a:t>5</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r>
              <a:rPr lang="en-US" b="0" dirty="0" err="1">
                <a:solidFill>
                  <a:srgbClr val="D4D4D4"/>
                </a:solidFill>
                <a:effectLst/>
                <a:latin typeface="Consolas" panose="020B0609020204030204" pitchFamily="49" charset="0"/>
              </a:rPr>
              <a:t>response.raise_for_status</a:t>
            </a:r>
            <a:r>
              <a:rPr lang="en-US" b="0" dirty="0">
                <a:solidFill>
                  <a:srgbClr val="D4D4D4"/>
                </a:solidFill>
                <a:effectLst/>
                <a:latin typeface="Consolas" panose="020B0609020204030204" pitchFamily="49" charset="0"/>
              </a:rPr>
              <a:t>()</a:t>
            </a:r>
          </a:p>
          <a:p>
            <a:r>
              <a:rPr lang="en-US" b="0" dirty="0">
                <a:solidFill>
                  <a:srgbClr val="569CD6"/>
                </a:solidFill>
                <a:effectLst/>
                <a:latin typeface="Consolas" panose="020B0609020204030204" pitchFamily="49" charset="0"/>
              </a:rPr>
              <a:t>except</a:t>
            </a:r>
            <a:r>
              <a:rPr lang="en-US" b="0" dirty="0">
                <a:solidFill>
                  <a:srgbClr val="D4D4D4"/>
                </a:solidFill>
                <a:effectLst/>
                <a:latin typeface="Consolas" panose="020B0609020204030204" pitchFamily="49" charset="0"/>
              </a:rPr>
              <a:t> </a:t>
            </a:r>
            <a:r>
              <a:rPr lang="en-US" b="0" dirty="0" err="1">
                <a:solidFill>
                  <a:srgbClr val="D4D4D4"/>
                </a:solidFill>
                <a:effectLst/>
                <a:latin typeface="Consolas" panose="020B0609020204030204" pitchFamily="49" charset="0"/>
              </a:rPr>
              <a:t>HTTPError</a:t>
            </a:r>
            <a:r>
              <a:rPr lang="en-US" b="0" dirty="0">
                <a:solidFill>
                  <a:srgbClr val="D4D4D4"/>
                </a:solidFill>
                <a:effectLst/>
                <a:latin typeface="Consolas" panose="020B0609020204030204" pitchFamily="49" charset="0"/>
              </a:rPr>
              <a:t> </a:t>
            </a:r>
            <a:r>
              <a:rPr lang="en-US" b="0" dirty="0">
                <a:solidFill>
                  <a:srgbClr val="569CD6"/>
                </a:solidFill>
                <a:effectLst/>
                <a:latin typeface="Consolas" panose="020B0609020204030204" pitchFamily="49" charset="0"/>
              </a:rPr>
              <a:t>as</a:t>
            </a:r>
            <a:r>
              <a:rPr lang="en-US" b="0" dirty="0">
                <a:solidFill>
                  <a:srgbClr val="D4D4D4"/>
                </a:solidFill>
                <a:effectLst/>
                <a:latin typeface="Consolas" panose="020B0609020204030204" pitchFamily="49" charset="0"/>
              </a:rPr>
              <a:t> </a:t>
            </a:r>
            <a:r>
              <a:rPr lang="en-US" b="0" dirty="0" err="1">
                <a:solidFill>
                  <a:srgbClr val="D4D4D4"/>
                </a:solidFill>
                <a:effectLst/>
                <a:latin typeface="Consolas" panose="020B0609020204030204" pitchFamily="49" charset="0"/>
              </a:rPr>
              <a:t>http_err</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print(</a:t>
            </a:r>
            <a:r>
              <a:rPr lang="en-US" b="0" dirty="0">
                <a:solidFill>
                  <a:srgbClr val="CE9178"/>
                </a:solidFill>
                <a:effectLst/>
                <a:latin typeface="Consolas" panose="020B0609020204030204" pitchFamily="49" charset="0"/>
              </a:rPr>
              <a:t>'HTTP error occurred: {}'</a:t>
            </a:r>
            <a:r>
              <a:rPr lang="en-US" b="0" dirty="0">
                <a:solidFill>
                  <a:srgbClr val="D4D4D4"/>
                </a:solidFill>
                <a:effectLst/>
                <a:latin typeface="Consolas" panose="020B0609020204030204" pitchFamily="49" charset="0"/>
              </a:rPr>
              <a:t>.format(</a:t>
            </a:r>
            <a:r>
              <a:rPr lang="en-US" b="0" dirty="0" err="1">
                <a:solidFill>
                  <a:srgbClr val="D4D4D4"/>
                </a:solidFill>
                <a:effectLst/>
                <a:latin typeface="Consolas" panose="020B0609020204030204" pitchFamily="49" charset="0"/>
              </a:rPr>
              <a:t>http_err</a:t>
            </a:r>
            <a:r>
              <a:rPr lang="en-US" b="0" dirty="0">
                <a:solidFill>
                  <a:srgbClr val="D4D4D4"/>
                </a:solidFill>
                <a:effectLst/>
                <a:latin typeface="Consolas" panose="020B0609020204030204" pitchFamily="49" charset="0"/>
              </a:rPr>
              <a:t>))</a:t>
            </a:r>
          </a:p>
          <a:p>
            <a:r>
              <a:rPr lang="en-US" b="0" dirty="0">
                <a:solidFill>
                  <a:srgbClr val="569CD6"/>
                </a:solidFill>
                <a:effectLst/>
                <a:latin typeface="Consolas" panose="020B0609020204030204" pitchFamily="49" charset="0"/>
              </a:rPr>
              <a:t>except</a:t>
            </a:r>
            <a:r>
              <a:rPr lang="en-US" b="0" dirty="0">
                <a:solidFill>
                  <a:srgbClr val="D4D4D4"/>
                </a:solidFill>
                <a:effectLst/>
                <a:latin typeface="Consolas" panose="020B0609020204030204" pitchFamily="49" charset="0"/>
              </a:rPr>
              <a:t> </a:t>
            </a:r>
            <a:r>
              <a:rPr lang="en-US" b="0" dirty="0" err="1">
                <a:solidFill>
                  <a:srgbClr val="D4D4D4"/>
                </a:solidFill>
                <a:effectLst/>
                <a:latin typeface="Consolas" panose="020B0609020204030204" pitchFamily="49" charset="0"/>
              </a:rPr>
              <a:t>ConnectionError</a:t>
            </a:r>
            <a:r>
              <a:rPr lang="en-US" b="0" dirty="0">
                <a:solidFill>
                  <a:srgbClr val="D4D4D4"/>
                </a:solidFill>
                <a:effectLst/>
                <a:latin typeface="Consolas" panose="020B0609020204030204" pitchFamily="49" charset="0"/>
              </a:rPr>
              <a:t> </a:t>
            </a:r>
            <a:r>
              <a:rPr lang="en-US" b="0" dirty="0">
                <a:solidFill>
                  <a:srgbClr val="569CD6"/>
                </a:solidFill>
                <a:effectLst/>
                <a:latin typeface="Consolas" panose="020B0609020204030204" pitchFamily="49" charset="0"/>
              </a:rPr>
              <a:t>as</a:t>
            </a:r>
            <a:r>
              <a:rPr lang="en-US" b="0" dirty="0">
                <a:solidFill>
                  <a:srgbClr val="D4D4D4"/>
                </a:solidFill>
                <a:effectLst/>
                <a:latin typeface="Consolas" panose="020B0609020204030204" pitchFamily="49" charset="0"/>
              </a:rPr>
              <a:t> </a:t>
            </a:r>
            <a:r>
              <a:rPr lang="en-US" b="0" dirty="0" err="1">
                <a:solidFill>
                  <a:srgbClr val="D4D4D4"/>
                </a:solidFill>
                <a:effectLst/>
                <a:latin typeface="Consolas" panose="020B0609020204030204" pitchFamily="49" charset="0"/>
              </a:rPr>
              <a:t>conn_err</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print(</a:t>
            </a:r>
            <a:r>
              <a:rPr lang="en-US" b="0" dirty="0">
                <a:solidFill>
                  <a:srgbClr val="CE9178"/>
                </a:solidFill>
                <a:effectLst/>
                <a:latin typeface="Consolas" panose="020B0609020204030204" pitchFamily="49" charset="0"/>
              </a:rPr>
              <a:t>'Connection error occurred: {}'</a:t>
            </a:r>
            <a:r>
              <a:rPr lang="en-US" b="0" dirty="0">
                <a:solidFill>
                  <a:srgbClr val="D4D4D4"/>
                </a:solidFill>
                <a:effectLst/>
                <a:latin typeface="Consolas" panose="020B0609020204030204" pitchFamily="49" charset="0"/>
              </a:rPr>
              <a:t>.format(</a:t>
            </a:r>
            <a:r>
              <a:rPr lang="en-US" b="0" dirty="0" err="1">
                <a:solidFill>
                  <a:srgbClr val="D4D4D4"/>
                </a:solidFill>
                <a:effectLst/>
                <a:latin typeface="Consolas" panose="020B0609020204030204" pitchFamily="49" charset="0"/>
              </a:rPr>
              <a:t>conn_err</a:t>
            </a:r>
            <a:r>
              <a:rPr lang="en-US" b="0" dirty="0">
                <a:solidFill>
                  <a:srgbClr val="D4D4D4"/>
                </a:solidFill>
                <a:effectLst/>
                <a:latin typeface="Consolas" panose="020B0609020204030204" pitchFamily="49" charset="0"/>
              </a:rPr>
              <a:t>))</a:t>
            </a:r>
          </a:p>
          <a:p>
            <a:r>
              <a:rPr lang="en-US" b="0" dirty="0">
                <a:solidFill>
                  <a:srgbClr val="569CD6"/>
                </a:solidFill>
                <a:effectLst/>
                <a:latin typeface="Consolas" panose="020B0609020204030204" pitchFamily="49" charset="0"/>
              </a:rPr>
              <a:t>except</a:t>
            </a:r>
            <a:r>
              <a:rPr lang="en-US" b="0" dirty="0">
                <a:solidFill>
                  <a:srgbClr val="D4D4D4"/>
                </a:solidFill>
                <a:effectLst/>
                <a:latin typeface="Consolas" panose="020B0609020204030204" pitchFamily="49" charset="0"/>
              </a:rPr>
              <a:t> Timeout </a:t>
            </a:r>
            <a:r>
              <a:rPr lang="en-US" b="0" dirty="0">
                <a:solidFill>
                  <a:srgbClr val="569CD6"/>
                </a:solidFill>
                <a:effectLst/>
                <a:latin typeface="Consolas" panose="020B0609020204030204" pitchFamily="49" charset="0"/>
              </a:rPr>
              <a:t>as</a:t>
            </a:r>
            <a:r>
              <a:rPr lang="en-US" b="0" dirty="0">
                <a:solidFill>
                  <a:srgbClr val="D4D4D4"/>
                </a:solidFill>
                <a:effectLst/>
                <a:latin typeface="Consolas" panose="020B0609020204030204" pitchFamily="49" charset="0"/>
              </a:rPr>
              <a:t> </a:t>
            </a:r>
            <a:r>
              <a:rPr lang="en-US" b="0" dirty="0" err="1">
                <a:solidFill>
                  <a:srgbClr val="D4D4D4"/>
                </a:solidFill>
                <a:effectLst/>
                <a:latin typeface="Consolas" panose="020B0609020204030204" pitchFamily="49" charset="0"/>
              </a:rPr>
              <a:t>timeout_err</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print(</a:t>
            </a:r>
            <a:r>
              <a:rPr lang="en-US" b="0" dirty="0">
                <a:solidFill>
                  <a:srgbClr val="CE9178"/>
                </a:solidFill>
                <a:effectLst/>
                <a:latin typeface="Consolas" panose="020B0609020204030204" pitchFamily="49" charset="0"/>
              </a:rPr>
              <a:t>'Timeout error occurred: {}'</a:t>
            </a:r>
            <a:r>
              <a:rPr lang="en-US" b="0" dirty="0">
                <a:solidFill>
                  <a:srgbClr val="D4D4D4"/>
                </a:solidFill>
                <a:effectLst/>
                <a:latin typeface="Consolas" panose="020B0609020204030204" pitchFamily="49" charset="0"/>
              </a:rPr>
              <a:t>.format(</a:t>
            </a:r>
            <a:r>
              <a:rPr lang="en-US" b="0" dirty="0" err="1">
                <a:solidFill>
                  <a:srgbClr val="D4D4D4"/>
                </a:solidFill>
                <a:effectLst/>
                <a:latin typeface="Consolas" panose="020B0609020204030204" pitchFamily="49" charset="0"/>
              </a:rPr>
              <a:t>timeout_err</a:t>
            </a:r>
            <a:r>
              <a:rPr lang="en-US" b="0" dirty="0">
                <a:solidFill>
                  <a:srgbClr val="D4D4D4"/>
                </a:solidFill>
                <a:effectLst/>
                <a:latin typeface="Consolas" panose="020B0609020204030204" pitchFamily="49" charset="0"/>
              </a:rPr>
              <a:t>)) </a:t>
            </a:r>
          </a:p>
        </p:txBody>
      </p:sp>
    </p:spTree>
    <p:extLst>
      <p:ext uri="{BB962C8B-B14F-4D97-AF65-F5344CB8AC3E}">
        <p14:creationId xmlns:p14="http://schemas.microsoft.com/office/powerpoint/2010/main" val="70446477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Handling Exceptions: </a:t>
            </a:r>
            <a:r>
              <a:rPr lang="en" sz="2800" i="1" dirty="0"/>
              <a:t>requests</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4" name="Google Shape;402;p54">
            <a:extLst>
              <a:ext uri="{FF2B5EF4-FFF2-40B4-BE49-F238E27FC236}">
                <a16:creationId xmlns:a16="http://schemas.microsoft.com/office/drawing/2014/main" id="{B2E9D43A-8250-F1E7-8A05-66729F75CCB9}"/>
              </a:ext>
            </a:extLst>
          </p:cNvPr>
          <p:cNvSpPr txBox="1">
            <a:spLocks/>
          </p:cNvSpPr>
          <p:nvPr/>
        </p:nvSpPr>
        <p:spPr>
          <a:xfrm>
            <a:off x="2998789" y="1274510"/>
            <a:ext cx="5431935" cy="67885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t>There was an ambiguous exception that occurred while handling your request.</a:t>
            </a:r>
            <a:endParaRPr lang="en-US" i="1" dirty="0">
              <a:solidFill>
                <a:schemeClr val="tx1">
                  <a:lumMod val="50000"/>
                  <a:lumOff val="50000"/>
                </a:schemeClr>
              </a:solidFill>
            </a:endParaRPr>
          </a:p>
        </p:txBody>
      </p:sp>
      <p:sp>
        <p:nvSpPr>
          <p:cNvPr id="3" name="Google Shape;495;p59">
            <a:extLst>
              <a:ext uri="{FF2B5EF4-FFF2-40B4-BE49-F238E27FC236}">
                <a16:creationId xmlns:a16="http://schemas.microsoft.com/office/drawing/2014/main" id="{863ADEE6-1465-FA14-4C4A-48B2BABEE6B7}"/>
              </a:ext>
            </a:extLst>
          </p:cNvPr>
          <p:cNvSpPr/>
          <p:nvPr/>
        </p:nvSpPr>
        <p:spPr>
          <a:xfrm>
            <a:off x="713225" y="1366150"/>
            <a:ext cx="2108633" cy="5349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400" b="1" dirty="0" err="1">
                <a:solidFill>
                  <a:schemeClr val="bg1"/>
                </a:solidFill>
                <a:latin typeface="Space Mono"/>
                <a:ea typeface="Space Mono"/>
                <a:cs typeface="Space Mono"/>
                <a:sym typeface="Space Mono"/>
              </a:rPr>
              <a:t>RequestException</a:t>
            </a:r>
            <a:endParaRPr lang="en-US" sz="1400" b="1" dirty="0">
              <a:solidFill>
                <a:schemeClr val="bg1"/>
              </a:solidFill>
              <a:latin typeface="Space Mono"/>
              <a:ea typeface="Space Mono"/>
              <a:cs typeface="Space Mono"/>
              <a:sym typeface="Space Mono"/>
            </a:endParaRPr>
          </a:p>
        </p:txBody>
      </p:sp>
      <p:sp>
        <p:nvSpPr>
          <p:cNvPr id="7" name="TextBox 6">
            <a:extLst>
              <a:ext uri="{FF2B5EF4-FFF2-40B4-BE49-F238E27FC236}">
                <a16:creationId xmlns:a16="http://schemas.microsoft.com/office/drawing/2014/main" id="{2A255C00-3C44-22A6-942F-228CB86E143A}"/>
              </a:ext>
            </a:extLst>
          </p:cNvPr>
          <p:cNvSpPr txBox="1"/>
          <p:nvPr/>
        </p:nvSpPr>
        <p:spPr>
          <a:xfrm>
            <a:off x="1117767" y="2225376"/>
            <a:ext cx="6908416" cy="2462213"/>
          </a:xfrm>
          <a:prstGeom prst="rect">
            <a:avLst/>
          </a:prstGeom>
          <a:solidFill>
            <a:schemeClr val="tx1"/>
          </a:solidFill>
        </p:spPr>
        <p:txBody>
          <a:bodyPr wrap="square">
            <a:spAutoFit/>
          </a:bodyPr>
          <a:lstStyle/>
          <a:p>
            <a:r>
              <a:rPr lang="en-US" b="0" dirty="0">
                <a:solidFill>
                  <a:srgbClr val="569CD6"/>
                </a:solidFill>
                <a:effectLst/>
                <a:latin typeface="Consolas" panose="020B0609020204030204" pitchFamily="49" charset="0"/>
              </a:rPr>
              <a:t>try</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response = </a:t>
            </a:r>
            <a:r>
              <a:rPr lang="en-US" b="0" dirty="0" err="1">
                <a:solidFill>
                  <a:srgbClr val="D4D4D4"/>
                </a:solidFill>
                <a:effectLst/>
                <a:latin typeface="Consolas" panose="020B0609020204030204" pitchFamily="49" charset="0"/>
              </a:rPr>
              <a:t>requests.get</a:t>
            </a:r>
            <a:r>
              <a:rPr lang="en-US" b="0" dirty="0">
                <a:solidFill>
                  <a:srgbClr val="D4D4D4"/>
                </a:solidFill>
                <a:effectLst/>
                <a:latin typeface="Consolas" panose="020B0609020204030204" pitchFamily="49" charset="0"/>
              </a:rPr>
              <a:t>(</a:t>
            </a:r>
            <a:r>
              <a:rPr lang="en-US" b="0" dirty="0" err="1">
                <a:solidFill>
                  <a:srgbClr val="D4D4D4"/>
                </a:solidFill>
                <a:effectLst/>
                <a:latin typeface="Consolas" panose="020B0609020204030204" pitchFamily="49" charset="0"/>
              </a:rPr>
              <a:t>url</a:t>
            </a:r>
            <a:r>
              <a:rPr lang="en-US" b="0" dirty="0">
                <a:solidFill>
                  <a:srgbClr val="D4D4D4"/>
                </a:solidFill>
                <a:effectLst/>
                <a:latin typeface="Consolas" panose="020B0609020204030204" pitchFamily="49" charset="0"/>
              </a:rPr>
              <a:t>, timeout=</a:t>
            </a:r>
            <a:r>
              <a:rPr lang="en-US" b="0" dirty="0">
                <a:solidFill>
                  <a:srgbClr val="B5CEA8"/>
                </a:solidFill>
                <a:effectLst/>
                <a:latin typeface="Consolas" panose="020B0609020204030204" pitchFamily="49" charset="0"/>
              </a:rPr>
              <a:t>5</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r>
              <a:rPr lang="en-US" b="0" dirty="0" err="1">
                <a:solidFill>
                  <a:srgbClr val="D4D4D4"/>
                </a:solidFill>
                <a:effectLst/>
                <a:latin typeface="Consolas" panose="020B0609020204030204" pitchFamily="49" charset="0"/>
              </a:rPr>
              <a:t>response.raise_for_status</a:t>
            </a:r>
            <a:r>
              <a:rPr lang="en-US" b="0" dirty="0">
                <a:solidFill>
                  <a:srgbClr val="D4D4D4"/>
                </a:solidFill>
                <a:effectLst/>
                <a:latin typeface="Consolas" panose="020B0609020204030204" pitchFamily="49" charset="0"/>
              </a:rPr>
              <a:t>()</a:t>
            </a:r>
          </a:p>
          <a:p>
            <a:r>
              <a:rPr lang="en-US" b="0" dirty="0">
                <a:solidFill>
                  <a:srgbClr val="569CD6"/>
                </a:solidFill>
                <a:effectLst/>
                <a:latin typeface="Consolas" panose="020B0609020204030204" pitchFamily="49" charset="0"/>
              </a:rPr>
              <a:t>except</a:t>
            </a:r>
            <a:r>
              <a:rPr lang="en-US" b="0" dirty="0">
                <a:solidFill>
                  <a:srgbClr val="D4D4D4"/>
                </a:solidFill>
                <a:effectLst/>
                <a:latin typeface="Consolas" panose="020B0609020204030204" pitchFamily="49" charset="0"/>
              </a:rPr>
              <a:t> </a:t>
            </a:r>
            <a:r>
              <a:rPr lang="en-US" b="0" dirty="0" err="1">
                <a:solidFill>
                  <a:srgbClr val="D4D4D4"/>
                </a:solidFill>
                <a:effectLst/>
                <a:latin typeface="Consolas" panose="020B0609020204030204" pitchFamily="49" charset="0"/>
              </a:rPr>
              <a:t>HTTPError</a:t>
            </a:r>
            <a:r>
              <a:rPr lang="en-US" b="0" dirty="0">
                <a:solidFill>
                  <a:srgbClr val="D4D4D4"/>
                </a:solidFill>
                <a:effectLst/>
                <a:latin typeface="Consolas" panose="020B0609020204030204" pitchFamily="49" charset="0"/>
              </a:rPr>
              <a:t> </a:t>
            </a:r>
            <a:r>
              <a:rPr lang="en-US" b="0" dirty="0">
                <a:solidFill>
                  <a:srgbClr val="569CD6"/>
                </a:solidFill>
                <a:effectLst/>
                <a:latin typeface="Consolas" panose="020B0609020204030204" pitchFamily="49" charset="0"/>
              </a:rPr>
              <a:t>as</a:t>
            </a:r>
            <a:r>
              <a:rPr lang="en-US" b="0" dirty="0">
                <a:solidFill>
                  <a:srgbClr val="D4D4D4"/>
                </a:solidFill>
                <a:effectLst/>
                <a:latin typeface="Consolas" panose="020B0609020204030204" pitchFamily="49" charset="0"/>
              </a:rPr>
              <a:t> </a:t>
            </a:r>
            <a:r>
              <a:rPr lang="en-US" b="0" dirty="0" err="1">
                <a:solidFill>
                  <a:srgbClr val="D4D4D4"/>
                </a:solidFill>
                <a:effectLst/>
                <a:latin typeface="Consolas" panose="020B0609020204030204" pitchFamily="49" charset="0"/>
              </a:rPr>
              <a:t>http_err</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print(</a:t>
            </a:r>
            <a:r>
              <a:rPr lang="en-US" b="0" dirty="0">
                <a:solidFill>
                  <a:srgbClr val="CE9178"/>
                </a:solidFill>
                <a:effectLst/>
                <a:latin typeface="Consolas" panose="020B0609020204030204" pitchFamily="49" charset="0"/>
              </a:rPr>
              <a:t>'HTTP error occurred: {}'</a:t>
            </a:r>
            <a:r>
              <a:rPr lang="en-US" b="0" dirty="0">
                <a:solidFill>
                  <a:srgbClr val="D4D4D4"/>
                </a:solidFill>
                <a:effectLst/>
                <a:latin typeface="Consolas" panose="020B0609020204030204" pitchFamily="49" charset="0"/>
              </a:rPr>
              <a:t>.format(</a:t>
            </a:r>
            <a:r>
              <a:rPr lang="en-US" b="0" dirty="0" err="1">
                <a:solidFill>
                  <a:srgbClr val="D4D4D4"/>
                </a:solidFill>
                <a:effectLst/>
                <a:latin typeface="Consolas" panose="020B0609020204030204" pitchFamily="49" charset="0"/>
              </a:rPr>
              <a:t>http_err</a:t>
            </a:r>
            <a:r>
              <a:rPr lang="en-US" b="0" dirty="0">
                <a:solidFill>
                  <a:srgbClr val="D4D4D4"/>
                </a:solidFill>
                <a:effectLst/>
                <a:latin typeface="Consolas" panose="020B0609020204030204" pitchFamily="49" charset="0"/>
              </a:rPr>
              <a:t>))</a:t>
            </a:r>
          </a:p>
          <a:p>
            <a:r>
              <a:rPr lang="en-US" b="0" dirty="0">
                <a:solidFill>
                  <a:srgbClr val="569CD6"/>
                </a:solidFill>
                <a:effectLst/>
                <a:latin typeface="Consolas" panose="020B0609020204030204" pitchFamily="49" charset="0"/>
              </a:rPr>
              <a:t>except</a:t>
            </a:r>
            <a:r>
              <a:rPr lang="en-US" b="0" dirty="0">
                <a:solidFill>
                  <a:srgbClr val="D4D4D4"/>
                </a:solidFill>
                <a:effectLst/>
                <a:latin typeface="Consolas" panose="020B0609020204030204" pitchFamily="49" charset="0"/>
              </a:rPr>
              <a:t> </a:t>
            </a:r>
            <a:r>
              <a:rPr lang="en-US" b="0" dirty="0" err="1">
                <a:solidFill>
                  <a:srgbClr val="D4D4D4"/>
                </a:solidFill>
                <a:effectLst/>
                <a:latin typeface="Consolas" panose="020B0609020204030204" pitchFamily="49" charset="0"/>
              </a:rPr>
              <a:t>ConnectionError</a:t>
            </a:r>
            <a:r>
              <a:rPr lang="en-US" b="0" dirty="0">
                <a:solidFill>
                  <a:srgbClr val="D4D4D4"/>
                </a:solidFill>
                <a:effectLst/>
                <a:latin typeface="Consolas" panose="020B0609020204030204" pitchFamily="49" charset="0"/>
              </a:rPr>
              <a:t> </a:t>
            </a:r>
            <a:r>
              <a:rPr lang="en-US" b="0" dirty="0">
                <a:solidFill>
                  <a:srgbClr val="569CD6"/>
                </a:solidFill>
                <a:effectLst/>
                <a:latin typeface="Consolas" panose="020B0609020204030204" pitchFamily="49" charset="0"/>
              </a:rPr>
              <a:t>as</a:t>
            </a:r>
            <a:r>
              <a:rPr lang="en-US" b="0" dirty="0">
                <a:solidFill>
                  <a:srgbClr val="D4D4D4"/>
                </a:solidFill>
                <a:effectLst/>
                <a:latin typeface="Consolas" panose="020B0609020204030204" pitchFamily="49" charset="0"/>
              </a:rPr>
              <a:t> </a:t>
            </a:r>
            <a:r>
              <a:rPr lang="en-US" b="0" dirty="0" err="1">
                <a:solidFill>
                  <a:srgbClr val="D4D4D4"/>
                </a:solidFill>
                <a:effectLst/>
                <a:latin typeface="Consolas" panose="020B0609020204030204" pitchFamily="49" charset="0"/>
              </a:rPr>
              <a:t>conn_err</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print(</a:t>
            </a:r>
            <a:r>
              <a:rPr lang="en-US" b="0" dirty="0">
                <a:solidFill>
                  <a:srgbClr val="CE9178"/>
                </a:solidFill>
                <a:effectLst/>
                <a:latin typeface="Consolas" panose="020B0609020204030204" pitchFamily="49" charset="0"/>
              </a:rPr>
              <a:t>'Connection error occurred: {}'</a:t>
            </a:r>
            <a:r>
              <a:rPr lang="en-US" b="0" dirty="0">
                <a:solidFill>
                  <a:srgbClr val="D4D4D4"/>
                </a:solidFill>
                <a:effectLst/>
                <a:latin typeface="Consolas" panose="020B0609020204030204" pitchFamily="49" charset="0"/>
              </a:rPr>
              <a:t>.format(</a:t>
            </a:r>
            <a:r>
              <a:rPr lang="en-US" b="0" dirty="0" err="1">
                <a:solidFill>
                  <a:srgbClr val="D4D4D4"/>
                </a:solidFill>
                <a:effectLst/>
                <a:latin typeface="Consolas" panose="020B0609020204030204" pitchFamily="49" charset="0"/>
              </a:rPr>
              <a:t>conn_err</a:t>
            </a:r>
            <a:r>
              <a:rPr lang="en-US" b="0" dirty="0">
                <a:solidFill>
                  <a:srgbClr val="D4D4D4"/>
                </a:solidFill>
                <a:effectLst/>
                <a:latin typeface="Consolas" panose="020B0609020204030204" pitchFamily="49" charset="0"/>
              </a:rPr>
              <a:t>))</a:t>
            </a:r>
          </a:p>
          <a:p>
            <a:r>
              <a:rPr lang="en-US" b="0" dirty="0">
                <a:solidFill>
                  <a:srgbClr val="569CD6"/>
                </a:solidFill>
                <a:effectLst/>
                <a:latin typeface="Consolas" panose="020B0609020204030204" pitchFamily="49" charset="0"/>
              </a:rPr>
              <a:t>except</a:t>
            </a:r>
            <a:r>
              <a:rPr lang="en-US" b="0" dirty="0">
                <a:solidFill>
                  <a:srgbClr val="D4D4D4"/>
                </a:solidFill>
                <a:effectLst/>
                <a:latin typeface="Consolas" panose="020B0609020204030204" pitchFamily="49" charset="0"/>
              </a:rPr>
              <a:t> Timeout </a:t>
            </a:r>
            <a:r>
              <a:rPr lang="en-US" b="0" dirty="0">
                <a:solidFill>
                  <a:srgbClr val="569CD6"/>
                </a:solidFill>
                <a:effectLst/>
                <a:latin typeface="Consolas" panose="020B0609020204030204" pitchFamily="49" charset="0"/>
              </a:rPr>
              <a:t>as</a:t>
            </a:r>
            <a:r>
              <a:rPr lang="en-US" b="0" dirty="0">
                <a:solidFill>
                  <a:srgbClr val="D4D4D4"/>
                </a:solidFill>
                <a:effectLst/>
                <a:latin typeface="Consolas" panose="020B0609020204030204" pitchFamily="49" charset="0"/>
              </a:rPr>
              <a:t> </a:t>
            </a:r>
            <a:r>
              <a:rPr lang="en-US" b="0" dirty="0" err="1">
                <a:solidFill>
                  <a:srgbClr val="D4D4D4"/>
                </a:solidFill>
                <a:effectLst/>
                <a:latin typeface="Consolas" panose="020B0609020204030204" pitchFamily="49" charset="0"/>
              </a:rPr>
              <a:t>timeout_err</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print(</a:t>
            </a:r>
            <a:r>
              <a:rPr lang="en-US" b="0" dirty="0">
                <a:solidFill>
                  <a:srgbClr val="CE9178"/>
                </a:solidFill>
                <a:effectLst/>
                <a:latin typeface="Consolas" panose="020B0609020204030204" pitchFamily="49" charset="0"/>
              </a:rPr>
              <a:t>'Timeout error occurred: {}'</a:t>
            </a:r>
            <a:r>
              <a:rPr lang="en-US" b="0" dirty="0">
                <a:solidFill>
                  <a:srgbClr val="D4D4D4"/>
                </a:solidFill>
                <a:effectLst/>
                <a:latin typeface="Consolas" panose="020B0609020204030204" pitchFamily="49" charset="0"/>
              </a:rPr>
              <a:t>.format(</a:t>
            </a:r>
            <a:r>
              <a:rPr lang="en-US" b="0" dirty="0" err="1">
                <a:solidFill>
                  <a:srgbClr val="D4D4D4"/>
                </a:solidFill>
                <a:effectLst/>
                <a:latin typeface="Consolas" panose="020B0609020204030204" pitchFamily="49" charset="0"/>
              </a:rPr>
              <a:t>timeout_err</a:t>
            </a:r>
            <a:r>
              <a:rPr lang="en-US" b="0" dirty="0">
                <a:solidFill>
                  <a:srgbClr val="D4D4D4"/>
                </a:solidFill>
                <a:effectLst/>
                <a:latin typeface="Consolas" panose="020B0609020204030204" pitchFamily="49" charset="0"/>
              </a:rPr>
              <a:t>)) </a:t>
            </a:r>
          </a:p>
          <a:p>
            <a:r>
              <a:rPr lang="en-US" b="0" dirty="0">
                <a:solidFill>
                  <a:srgbClr val="569CD6"/>
                </a:solidFill>
                <a:effectLst/>
                <a:latin typeface="Consolas" panose="020B0609020204030204" pitchFamily="49" charset="0"/>
              </a:rPr>
              <a:t>except</a:t>
            </a:r>
            <a:r>
              <a:rPr lang="en-US" b="0" dirty="0">
                <a:solidFill>
                  <a:srgbClr val="D4D4D4"/>
                </a:solidFill>
                <a:effectLst/>
                <a:latin typeface="Consolas" panose="020B0609020204030204" pitchFamily="49" charset="0"/>
              </a:rPr>
              <a:t> </a:t>
            </a:r>
            <a:r>
              <a:rPr lang="en-US" b="0" dirty="0" err="1">
                <a:solidFill>
                  <a:srgbClr val="D4D4D4"/>
                </a:solidFill>
                <a:effectLst/>
                <a:latin typeface="Consolas" panose="020B0609020204030204" pitchFamily="49" charset="0"/>
              </a:rPr>
              <a:t>RequestException</a:t>
            </a:r>
            <a:r>
              <a:rPr lang="en-US" b="0" dirty="0">
                <a:solidFill>
                  <a:srgbClr val="D4D4D4"/>
                </a:solidFill>
                <a:effectLst/>
                <a:latin typeface="Consolas" panose="020B0609020204030204" pitchFamily="49" charset="0"/>
              </a:rPr>
              <a:t> </a:t>
            </a:r>
            <a:r>
              <a:rPr lang="en-US" b="0" dirty="0">
                <a:solidFill>
                  <a:srgbClr val="569CD6"/>
                </a:solidFill>
                <a:effectLst/>
                <a:latin typeface="Consolas" panose="020B0609020204030204" pitchFamily="49" charset="0"/>
              </a:rPr>
              <a:t>as</a:t>
            </a:r>
            <a:r>
              <a:rPr lang="en-US" b="0" dirty="0">
                <a:solidFill>
                  <a:srgbClr val="D4D4D4"/>
                </a:solidFill>
                <a:effectLst/>
                <a:latin typeface="Consolas" panose="020B0609020204030204" pitchFamily="49" charset="0"/>
              </a:rPr>
              <a:t> </a:t>
            </a:r>
            <a:r>
              <a:rPr lang="en-US" b="0" dirty="0" err="1">
                <a:solidFill>
                  <a:srgbClr val="D4D4D4"/>
                </a:solidFill>
                <a:effectLst/>
                <a:latin typeface="Consolas" panose="020B0609020204030204" pitchFamily="49" charset="0"/>
              </a:rPr>
              <a:t>req_err</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print(</a:t>
            </a:r>
            <a:r>
              <a:rPr lang="en-US" b="0" dirty="0">
                <a:solidFill>
                  <a:srgbClr val="CE9178"/>
                </a:solidFill>
                <a:effectLst/>
                <a:latin typeface="Consolas" panose="020B0609020204030204" pitchFamily="49" charset="0"/>
              </a:rPr>
              <a:t>'Request error occurred: {}'</a:t>
            </a:r>
            <a:r>
              <a:rPr lang="en-US" b="0" dirty="0">
                <a:solidFill>
                  <a:srgbClr val="D4D4D4"/>
                </a:solidFill>
                <a:effectLst/>
                <a:latin typeface="Consolas" panose="020B0609020204030204" pitchFamily="49" charset="0"/>
              </a:rPr>
              <a:t>.format(</a:t>
            </a:r>
            <a:r>
              <a:rPr lang="en-US" b="0" dirty="0" err="1">
                <a:solidFill>
                  <a:srgbClr val="D4D4D4"/>
                </a:solidFill>
                <a:effectLst/>
                <a:latin typeface="Consolas" panose="020B0609020204030204" pitchFamily="49" charset="0"/>
              </a:rPr>
              <a:t>req_err</a:t>
            </a:r>
            <a:r>
              <a:rPr lang="en-US" b="0"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194438727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Handling Exceptions: </a:t>
            </a:r>
            <a:r>
              <a:rPr lang="en" sz="2800" i="1" dirty="0"/>
              <a:t>BeautifulSoup</a:t>
            </a:r>
            <a:endParaRPr sz="2800" i="1"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4" name="Google Shape;402;p54">
            <a:extLst>
              <a:ext uri="{FF2B5EF4-FFF2-40B4-BE49-F238E27FC236}">
                <a16:creationId xmlns:a16="http://schemas.microsoft.com/office/drawing/2014/main" id="{B2E9D43A-8250-F1E7-8A05-66729F75CCB9}"/>
              </a:ext>
            </a:extLst>
          </p:cNvPr>
          <p:cNvSpPr txBox="1">
            <a:spLocks/>
          </p:cNvSpPr>
          <p:nvPr/>
        </p:nvSpPr>
        <p:spPr>
          <a:xfrm>
            <a:off x="713224" y="1274511"/>
            <a:ext cx="8057149" cy="166533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t>Every time you access a tag in a </a:t>
            </a:r>
            <a:r>
              <a:rPr lang="en-US" sz="1800" dirty="0" err="1"/>
              <a:t>BeautifulSoup</a:t>
            </a:r>
            <a:r>
              <a:rPr lang="en-US" sz="1800" dirty="0"/>
              <a:t> object, it’s smart to add a check to make sure the tag actually exists.</a:t>
            </a:r>
          </a:p>
          <a:p>
            <a:pPr marL="0" indent="0" algn="just">
              <a:buSzPts val="1100"/>
              <a:buFont typeface="Arial"/>
              <a:buNone/>
            </a:pPr>
            <a:endParaRPr lang="en-US" sz="1800" dirty="0"/>
          </a:p>
          <a:p>
            <a:pPr marL="0" indent="0" algn="just">
              <a:buSzPts val="1100"/>
              <a:buFont typeface="Arial"/>
              <a:buNone/>
            </a:pPr>
            <a:r>
              <a:rPr lang="en-US" sz="1800" dirty="0"/>
              <a:t>If you attempt to access a tag that does not exist, </a:t>
            </a:r>
            <a:r>
              <a:rPr lang="en-US" sz="1800" dirty="0" err="1"/>
              <a:t>BeautifulSoup</a:t>
            </a:r>
            <a:r>
              <a:rPr lang="en-US" sz="1800" dirty="0"/>
              <a:t> will return a </a:t>
            </a:r>
            <a:r>
              <a:rPr lang="en-US" sz="1600" b="1" dirty="0">
                <a:latin typeface="Consolas" panose="020B0609020204030204" pitchFamily="49" charset="0"/>
              </a:rPr>
              <a:t>None</a:t>
            </a:r>
            <a:r>
              <a:rPr lang="en-US" sz="1800" dirty="0"/>
              <a:t> object.</a:t>
            </a:r>
          </a:p>
        </p:txBody>
      </p:sp>
      <p:sp>
        <p:nvSpPr>
          <p:cNvPr id="2" name="TextBox 1">
            <a:extLst>
              <a:ext uri="{FF2B5EF4-FFF2-40B4-BE49-F238E27FC236}">
                <a16:creationId xmlns:a16="http://schemas.microsoft.com/office/drawing/2014/main" id="{4B9EF354-18F6-A7DC-004F-ADF029618A87}"/>
              </a:ext>
            </a:extLst>
          </p:cNvPr>
          <p:cNvSpPr txBox="1"/>
          <p:nvPr/>
        </p:nvSpPr>
        <p:spPr>
          <a:xfrm>
            <a:off x="4441068" y="2785950"/>
            <a:ext cx="4614441" cy="2031325"/>
          </a:xfrm>
          <a:prstGeom prst="rect">
            <a:avLst/>
          </a:prstGeom>
          <a:solidFill>
            <a:schemeClr val="tx1"/>
          </a:solidFill>
        </p:spPr>
        <p:txBody>
          <a:bodyPr wrap="square">
            <a:spAutoFit/>
          </a:bodyPr>
          <a:lstStyle/>
          <a:p>
            <a:r>
              <a:rPr lang="en-US" b="0" dirty="0">
                <a:solidFill>
                  <a:srgbClr val="569CD6"/>
                </a:solidFill>
                <a:effectLst/>
                <a:latin typeface="Consolas" panose="020B0609020204030204" pitchFamily="49" charset="0"/>
              </a:rPr>
              <a:t>try</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r>
              <a:rPr lang="en-US" b="0" dirty="0" err="1">
                <a:solidFill>
                  <a:srgbClr val="D4D4D4"/>
                </a:solidFill>
                <a:effectLst/>
                <a:latin typeface="Consolas" panose="020B0609020204030204" pitchFamily="49" charset="0"/>
              </a:rPr>
              <a:t>badContent</a:t>
            </a:r>
            <a:r>
              <a:rPr lang="en-US" b="0" dirty="0">
                <a:solidFill>
                  <a:srgbClr val="D4D4D4"/>
                </a:solidFill>
                <a:effectLst/>
                <a:latin typeface="Consolas" panose="020B0609020204030204" pitchFamily="49" charset="0"/>
              </a:rPr>
              <a:t> = </a:t>
            </a:r>
            <a:r>
              <a:rPr lang="en-US" b="0" dirty="0" err="1">
                <a:solidFill>
                  <a:srgbClr val="D4D4D4"/>
                </a:solidFill>
                <a:effectLst/>
                <a:latin typeface="Consolas" panose="020B0609020204030204" pitchFamily="49" charset="0"/>
              </a:rPr>
              <a:t>bs.nonExistingTag.anotherTag</a:t>
            </a:r>
            <a:endParaRPr lang="en-US" b="0" dirty="0">
              <a:solidFill>
                <a:srgbClr val="D4D4D4"/>
              </a:solidFill>
              <a:effectLst/>
              <a:latin typeface="Consolas" panose="020B0609020204030204" pitchFamily="49" charset="0"/>
            </a:endParaRPr>
          </a:p>
          <a:p>
            <a:r>
              <a:rPr lang="en-US" b="0" dirty="0">
                <a:solidFill>
                  <a:srgbClr val="569CD6"/>
                </a:solidFill>
                <a:effectLst/>
                <a:latin typeface="Consolas" panose="020B0609020204030204" pitchFamily="49" charset="0"/>
              </a:rPr>
              <a:t>except </a:t>
            </a:r>
            <a:r>
              <a:rPr lang="en-US" b="0" dirty="0" err="1">
                <a:solidFill>
                  <a:srgbClr val="D4D4D4"/>
                </a:solidFill>
                <a:effectLst/>
                <a:latin typeface="Consolas" panose="020B0609020204030204" pitchFamily="49" charset="0"/>
              </a:rPr>
              <a:t>AttributeError</a:t>
            </a:r>
            <a:r>
              <a:rPr lang="en-US" b="0" dirty="0">
                <a:solidFill>
                  <a:srgbClr val="D4D4D4"/>
                </a:solidFill>
                <a:effectLst/>
                <a:latin typeface="Consolas" panose="020B0609020204030204" pitchFamily="49" charset="0"/>
              </a:rPr>
              <a:t> </a:t>
            </a:r>
            <a:r>
              <a:rPr lang="en-US" b="0" dirty="0">
                <a:solidFill>
                  <a:srgbClr val="569CD6"/>
                </a:solidFill>
                <a:effectLst/>
                <a:latin typeface="Consolas" panose="020B0609020204030204" pitchFamily="49" charset="0"/>
              </a:rPr>
              <a:t>as</a:t>
            </a:r>
            <a:r>
              <a:rPr lang="en-US" b="0" dirty="0">
                <a:solidFill>
                  <a:srgbClr val="D4D4D4"/>
                </a:solidFill>
                <a:effectLst/>
                <a:latin typeface="Consolas" panose="020B0609020204030204" pitchFamily="49" charset="0"/>
              </a:rPr>
              <a:t> e:</a:t>
            </a:r>
          </a:p>
          <a:p>
            <a:r>
              <a:rPr lang="en-US" b="0" dirty="0">
                <a:solidFill>
                  <a:srgbClr val="D4D4D4"/>
                </a:solidFill>
                <a:effectLst/>
                <a:latin typeface="Consolas" panose="020B0609020204030204" pitchFamily="49" charset="0"/>
              </a:rPr>
              <a:t>    print(</a:t>
            </a:r>
            <a:r>
              <a:rPr lang="en-US" b="0" dirty="0">
                <a:solidFill>
                  <a:srgbClr val="CE9178"/>
                </a:solidFill>
                <a:effectLst/>
                <a:latin typeface="Consolas" panose="020B0609020204030204" pitchFamily="49" charset="0"/>
              </a:rPr>
              <a:t>'Tag was not found!'</a:t>
            </a:r>
            <a:r>
              <a:rPr lang="en-US" b="0" dirty="0">
                <a:solidFill>
                  <a:srgbClr val="D4D4D4"/>
                </a:solidFill>
                <a:effectLst/>
                <a:latin typeface="Consolas" panose="020B0609020204030204" pitchFamily="49" charset="0"/>
              </a:rPr>
              <a:t>)</a:t>
            </a:r>
          </a:p>
          <a:p>
            <a:r>
              <a:rPr lang="en-US" b="0" dirty="0">
                <a:solidFill>
                  <a:srgbClr val="569CD6"/>
                </a:solidFill>
                <a:effectLst/>
                <a:latin typeface="Consolas" panose="020B0609020204030204" pitchFamily="49" charset="0"/>
              </a:rPr>
              <a:t>else</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r>
              <a:rPr lang="en-US" b="0" dirty="0">
                <a:solidFill>
                  <a:srgbClr val="569CD6"/>
                </a:solidFill>
                <a:effectLst/>
                <a:latin typeface="Consolas" panose="020B0609020204030204" pitchFamily="49" charset="0"/>
              </a:rPr>
              <a:t>if</a:t>
            </a:r>
            <a:r>
              <a:rPr lang="en-US" b="0" dirty="0">
                <a:solidFill>
                  <a:srgbClr val="D4D4D4"/>
                </a:solidFill>
                <a:effectLst/>
                <a:latin typeface="Consolas" panose="020B0609020204030204" pitchFamily="49" charset="0"/>
              </a:rPr>
              <a:t> </a:t>
            </a:r>
            <a:r>
              <a:rPr lang="en-US" b="0" dirty="0" err="1">
                <a:solidFill>
                  <a:srgbClr val="D4D4D4"/>
                </a:solidFill>
                <a:effectLst/>
                <a:latin typeface="Consolas" panose="020B0609020204030204" pitchFamily="49" charset="0"/>
              </a:rPr>
              <a:t>badContent</a:t>
            </a:r>
            <a:r>
              <a:rPr lang="en-US" b="0" dirty="0">
                <a:solidFill>
                  <a:srgbClr val="D4D4D4"/>
                </a:solidFill>
                <a:effectLst/>
                <a:latin typeface="Consolas" panose="020B0609020204030204" pitchFamily="49" charset="0"/>
              </a:rPr>
              <a:t> == </a:t>
            </a:r>
            <a:r>
              <a:rPr lang="en-US" b="0" dirty="0">
                <a:solidFill>
                  <a:srgbClr val="569CD6"/>
                </a:solidFill>
                <a:effectLst/>
                <a:latin typeface="Consolas" panose="020B0609020204030204" pitchFamily="49" charset="0"/>
              </a:rPr>
              <a:t>None</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print(</a:t>
            </a:r>
            <a:r>
              <a:rPr lang="en-US" b="0" dirty="0">
                <a:solidFill>
                  <a:srgbClr val="CE9178"/>
                </a:solidFill>
                <a:effectLst/>
                <a:latin typeface="Consolas" panose="020B0609020204030204" pitchFamily="49" charset="0"/>
              </a:rPr>
              <a:t>'Tag was not found!'</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r>
              <a:rPr lang="en-US" b="0" dirty="0">
                <a:solidFill>
                  <a:srgbClr val="569CD6"/>
                </a:solidFill>
                <a:effectLst/>
                <a:latin typeface="Consolas" panose="020B0609020204030204" pitchFamily="49" charset="0"/>
              </a:rPr>
              <a:t>else</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print(</a:t>
            </a:r>
            <a:r>
              <a:rPr lang="en-US" b="0" dirty="0" err="1">
                <a:solidFill>
                  <a:srgbClr val="D4D4D4"/>
                </a:solidFill>
                <a:effectLst/>
                <a:latin typeface="Consolas" panose="020B0609020204030204" pitchFamily="49" charset="0"/>
              </a:rPr>
              <a:t>badContent</a:t>
            </a:r>
            <a:r>
              <a:rPr lang="en-US" b="0" dirty="0">
                <a:solidFill>
                  <a:srgbClr val="D4D4D4"/>
                </a:solidFill>
                <a:effectLst/>
                <a:latin typeface="Consolas" panose="020B0609020204030204" pitchFamily="49" charset="0"/>
              </a:rPr>
              <a:t>)</a:t>
            </a:r>
          </a:p>
        </p:txBody>
      </p:sp>
      <p:sp>
        <p:nvSpPr>
          <p:cNvPr id="5" name="Google Shape;402;p54">
            <a:extLst>
              <a:ext uri="{FF2B5EF4-FFF2-40B4-BE49-F238E27FC236}">
                <a16:creationId xmlns:a16="http://schemas.microsoft.com/office/drawing/2014/main" id="{5B554E8F-6142-CB05-5D8B-610D2D7E78E4}"/>
              </a:ext>
            </a:extLst>
          </p:cNvPr>
          <p:cNvSpPr txBox="1">
            <a:spLocks/>
          </p:cNvSpPr>
          <p:nvPr/>
        </p:nvSpPr>
        <p:spPr>
          <a:xfrm>
            <a:off x="713223" y="2939845"/>
            <a:ext cx="3524480" cy="177022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t>The problem is, attempting to access a tag on a </a:t>
            </a:r>
            <a:r>
              <a:rPr lang="en-US" sz="1600" b="1" dirty="0">
                <a:latin typeface="Consolas" panose="020B0609020204030204" pitchFamily="49" charset="0"/>
              </a:rPr>
              <a:t>None</a:t>
            </a:r>
            <a:r>
              <a:rPr lang="en-US" sz="1800" dirty="0"/>
              <a:t> object itself will result in an </a:t>
            </a:r>
            <a:r>
              <a:rPr lang="en-US" sz="1600" b="1" dirty="0" err="1">
                <a:latin typeface="Consolas" panose="020B0609020204030204" pitchFamily="49" charset="0"/>
              </a:rPr>
              <a:t>AttributeError</a:t>
            </a:r>
            <a:r>
              <a:rPr lang="en-US" sz="1800" dirty="0"/>
              <a:t> being thrown. </a:t>
            </a:r>
            <a:r>
              <a:rPr lang="en-US" i="1" dirty="0">
                <a:solidFill>
                  <a:schemeClr val="tx1">
                    <a:lumMod val="50000"/>
                    <a:lumOff val="50000"/>
                  </a:schemeClr>
                </a:solidFill>
              </a:rPr>
              <a:t>(Mitchell, 2018)</a:t>
            </a:r>
          </a:p>
        </p:txBody>
      </p:sp>
    </p:spTree>
    <p:extLst>
      <p:ext uri="{BB962C8B-B14F-4D97-AF65-F5344CB8AC3E}">
        <p14:creationId xmlns:p14="http://schemas.microsoft.com/office/powerpoint/2010/main" val="342745024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Regular Expressions (regex)</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5" name="Google Shape;402;p54">
            <a:extLst>
              <a:ext uri="{FF2B5EF4-FFF2-40B4-BE49-F238E27FC236}">
                <a16:creationId xmlns:a16="http://schemas.microsoft.com/office/drawing/2014/main" id="{8FB3D7D3-4429-92F3-D8C0-D93AE9FEC898}"/>
              </a:ext>
            </a:extLst>
          </p:cNvPr>
          <p:cNvSpPr txBox="1">
            <a:spLocks/>
          </p:cNvSpPr>
          <p:nvPr/>
        </p:nvSpPr>
        <p:spPr>
          <a:xfrm>
            <a:off x="713227" y="1468199"/>
            <a:ext cx="6995263" cy="302393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err="1">
                <a:solidFill>
                  <a:schemeClr val="tx1"/>
                </a:solidFill>
              </a:rPr>
              <a:t>BeautifulSoup</a:t>
            </a:r>
            <a:r>
              <a:rPr lang="en-US" sz="1800" dirty="0">
                <a:solidFill>
                  <a:schemeClr val="tx1"/>
                </a:solidFill>
              </a:rPr>
              <a:t> and regular expressions go hand in hand when it comes to scraping the web. In fact, most functions that take in a string argument (e.g., </a:t>
            </a:r>
            <a:r>
              <a:rPr lang="en-US" sz="1600" dirty="0">
                <a:solidFill>
                  <a:schemeClr val="tx1"/>
                </a:solidFill>
                <a:latin typeface="Consolas" panose="020B0609020204030204" pitchFamily="49" charset="0"/>
              </a:rPr>
              <a:t>find(id="</a:t>
            </a:r>
            <a:r>
              <a:rPr lang="en-US" sz="1600" dirty="0" err="1">
                <a:solidFill>
                  <a:schemeClr val="tx1"/>
                </a:solidFill>
                <a:latin typeface="Consolas" panose="020B0609020204030204" pitchFamily="49" charset="0"/>
              </a:rPr>
              <a:t>aTagIdHere</a:t>
            </a:r>
            <a:r>
              <a:rPr lang="en-US" sz="1600" dirty="0">
                <a:solidFill>
                  <a:schemeClr val="tx1"/>
                </a:solidFill>
                <a:latin typeface="Consolas" panose="020B0609020204030204" pitchFamily="49" charset="0"/>
              </a:rPr>
              <a:t>")</a:t>
            </a:r>
            <a:r>
              <a:rPr lang="en-US" sz="1800" dirty="0">
                <a:solidFill>
                  <a:schemeClr val="tx1"/>
                </a:solidFill>
              </a:rPr>
              <a:t>) will also take in a regular expression just as well. </a:t>
            </a:r>
            <a:r>
              <a:rPr lang="en-US" i="1" dirty="0">
                <a:solidFill>
                  <a:schemeClr val="tx1">
                    <a:lumMod val="50000"/>
                    <a:lumOff val="50000"/>
                  </a:schemeClr>
                </a:solidFill>
              </a:rPr>
              <a:t>(Mitchell, 2018)</a:t>
            </a:r>
            <a:endParaRPr lang="en-US" i="1" dirty="0">
              <a:solidFill>
                <a:schemeClr val="tx1"/>
              </a:solidFill>
            </a:endParaRPr>
          </a:p>
        </p:txBody>
      </p:sp>
      <p:sp>
        <p:nvSpPr>
          <p:cNvPr id="6" name="TextBox 5">
            <a:extLst>
              <a:ext uri="{FF2B5EF4-FFF2-40B4-BE49-F238E27FC236}">
                <a16:creationId xmlns:a16="http://schemas.microsoft.com/office/drawing/2014/main" id="{87E4C392-01AA-A855-1208-1158C1B2FD8D}"/>
              </a:ext>
            </a:extLst>
          </p:cNvPr>
          <p:cNvSpPr txBox="1"/>
          <p:nvPr/>
        </p:nvSpPr>
        <p:spPr>
          <a:xfrm>
            <a:off x="713225" y="2899557"/>
            <a:ext cx="5628581" cy="1815882"/>
          </a:xfrm>
          <a:prstGeom prst="rect">
            <a:avLst/>
          </a:prstGeom>
          <a:solidFill>
            <a:schemeClr val="tx1"/>
          </a:solidFill>
        </p:spPr>
        <p:txBody>
          <a:bodyPr wrap="square">
            <a:spAutoFit/>
          </a:bodyPr>
          <a:lstStyle/>
          <a:p>
            <a:r>
              <a:rPr lang="en-US" b="0" dirty="0">
                <a:solidFill>
                  <a:srgbClr val="569CD6"/>
                </a:solidFill>
                <a:effectLst/>
                <a:latin typeface="Consolas" panose="020B0609020204030204" pitchFamily="49" charset="0"/>
              </a:rPr>
              <a:t>import</a:t>
            </a:r>
            <a:r>
              <a:rPr lang="en-US" b="0" dirty="0">
                <a:solidFill>
                  <a:srgbClr val="D4D4D4"/>
                </a:solidFill>
                <a:effectLst/>
                <a:latin typeface="Consolas" panose="020B0609020204030204" pitchFamily="49" charset="0"/>
              </a:rPr>
              <a:t> re</a:t>
            </a:r>
          </a:p>
          <a:p>
            <a:r>
              <a:rPr lang="en-US" b="0" dirty="0" err="1">
                <a:solidFill>
                  <a:srgbClr val="D4D4D4"/>
                </a:solidFill>
                <a:effectLst/>
                <a:latin typeface="Consolas" panose="020B0609020204030204" pitchFamily="49" charset="0"/>
              </a:rPr>
              <a:t>url</a:t>
            </a:r>
            <a:r>
              <a:rPr lang="en-US" b="0" dirty="0">
                <a:solidFill>
                  <a:srgbClr val="D4D4D4"/>
                </a:solidFill>
                <a:effectLst/>
                <a:latin typeface="Consolas" panose="020B0609020204030204" pitchFamily="49" charset="0"/>
              </a:rPr>
              <a:t> = </a:t>
            </a:r>
            <a:r>
              <a:rPr lang="en-US" b="0" dirty="0">
                <a:solidFill>
                  <a:srgbClr val="CE9178"/>
                </a:solidFill>
                <a:effectLst/>
                <a:latin typeface="Consolas" panose="020B0609020204030204" pitchFamily="49" charset="0"/>
              </a:rPr>
              <a:t>'http://www.pythonscraping.com/pages/page3.html'</a:t>
            </a:r>
            <a:endParaRPr lang="en-US" b="0" dirty="0">
              <a:solidFill>
                <a:srgbClr val="D4D4D4"/>
              </a:solidFill>
              <a:effectLst/>
              <a:latin typeface="Consolas" panose="020B0609020204030204" pitchFamily="49" charset="0"/>
            </a:endParaRPr>
          </a:p>
          <a:p>
            <a:r>
              <a:rPr lang="en-US" b="0" dirty="0">
                <a:solidFill>
                  <a:srgbClr val="D4D4D4"/>
                </a:solidFill>
                <a:effectLst/>
                <a:latin typeface="Consolas" panose="020B0609020204030204" pitchFamily="49" charset="0"/>
              </a:rPr>
              <a:t>html = requests(</a:t>
            </a:r>
            <a:r>
              <a:rPr lang="en-US" b="0" dirty="0" err="1">
                <a:solidFill>
                  <a:srgbClr val="D4D4D4"/>
                </a:solidFill>
                <a:effectLst/>
                <a:latin typeface="Consolas" panose="020B0609020204030204" pitchFamily="49" charset="0"/>
              </a:rPr>
              <a:t>ur</a:t>
            </a:r>
            <a:r>
              <a:rPr lang="en-US" dirty="0" err="1">
                <a:solidFill>
                  <a:srgbClr val="D4D4D4"/>
                </a:solidFill>
                <a:latin typeface="Consolas" panose="020B0609020204030204" pitchFamily="49" charset="0"/>
              </a:rPr>
              <a:t>l</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bs = </a:t>
            </a:r>
            <a:r>
              <a:rPr lang="en-US" b="0" dirty="0" err="1">
                <a:solidFill>
                  <a:srgbClr val="D4D4D4"/>
                </a:solidFill>
                <a:effectLst/>
                <a:latin typeface="Consolas" panose="020B0609020204030204" pitchFamily="49" charset="0"/>
              </a:rPr>
              <a:t>BeautifulSoup</a:t>
            </a:r>
            <a:r>
              <a:rPr lang="en-US" b="0" dirty="0">
                <a:solidFill>
                  <a:srgbClr val="D4D4D4"/>
                </a:solidFill>
                <a:effectLst/>
                <a:latin typeface="Consolas" panose="020B0609020204030204" pitchFamily="49" charset="0"/>
              </a:rPr>
              <a:t>(html, </a:t>
            </a:r>
            <a:r>
              <a:rPr lang="en-US" b="0" dirty="0">
                <a:solidFill>
                  <a:srgbClr val="CE9178"/>
                </a:solidFill>
                <a:effectLst/>
                <a:latin typeface="Consolas" panose="020B0609020204030204" pitchFamily="49" charset="0"/>
              </a:rPr>
              <a:t>'</a:t>
            </a:r>
            <a:r>
              <a:rPr lang="en-US" b="0" dirty="0" err="1">
                <a:solidFill>
                  <a:srgbClr val="CE9178"/>
                </a:solidFill>
                <a:effectLst/>
                <a:latin typeface="Consolas" panose="020B0609020204030204" pitchFamily="49" charset="0"/>
              </a:rPr>
              <a:t>html.parser</a:t>
            </a:r>
            <a:r>
              <a:rPr lang="en-US" b="0" dirty="0">
                <a:solidFill>
                  <a:srgbClr val="CE9178"/>
                </a:solidFill>
                <a:effectLst/>
                <a:latin typeface="Consolas" panose="020B0609020204030204" pitchFamily="49" charset="0"/>
              </a:rPr>
              <a:t>'</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images = </a:t>
            </a:r>
            <a:r>
              <a:rPr lang="en-US" b="0" dirty="0" err="1">
                <a:solidFill>
                  <a:srgbClr val="D4D4D4"/>
                </a:solidFill>
                <a:effectLst/>
                <a:latin typeface="Consolas" panose="020B0609020204030204" pitchFamily="49" charset="0"/>
              </a:rPr>
              <a:t>bs.find_all</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a:t>
            </a:r>
            <a:r>
              <a:rPr lang="en-US" b="0" dirty="0" err="1">
                <a:solidFill>
                  <a:srgbClr val="CE9178"/>
                </a:solidFill>
                <a:effectLst/>
                <a:latin typeface="Consolas" panose="020B0609020204030204" pitchFamily="49" charset="0"/>
              </a:rPr>
              <a:t>img</a:t>
            </a:r>
            <a:r>
              <a:rPr lang="en-US" b="0" dirty="0">
                <a:solidFill>
                  <a:srgbClr val="CE9178"/>
                </a:solidFill>
                <a:effectLst/>
                <a:latin typeface="Consolas" panose="020B0609020204030204" pitchFamily="49" charset="0"/>
              </a:rPr>
              <a:t>’</a:t>
            </a:r>
            <a:r>
              <a:rPr lang="en-US" b="0" dirty="0">
                <a:solidFill>
                  <a:srgbClr val="D4D4D4"/>
                </a:solidFill>
                <a:effectLst/>
                <a:latin typeface="Consolas" panose="020B0609020204030204" pitchFamily="49" charset="0"/>
              </a:rPr>
              <a:t>,</a:t>
            </a:r>
          </a:p>
          <a:p>
            <a:r>
              <a:rPr lang="en-US" dirty="0">
                <a:solidFill>
                  <a:srgbClr val="D4D4D4"/>
                </a:solidFill>
                <a:latin typeface="Consolas" panose="020B0609020204030204" pitchFamily="49" charset="0"/>
              </a:rPr>
              <a:t>    </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a:t>
            </a:r>
            <a:r>
              <a:rPr lang="en-US" b="0" dirty="0" err="1">
                <a:solidFill>
                  <a:srgbClr val="CE9178"/>
                </a:solidFill>
                <a:effectLst/>
                <a:latin typeface="Consolas" panose="020B0609020204030204" pitchFamily="49" charset="0"/>
              </a:rPr>
              <a:t>src</a:t>
            </a:r>
            <a:r>
              <a:rPr lang="en-US" b="0" dirty="0">
                <a:solidFill>
                  <a:srgbClr val="CE9178"/>
                </a:solidFill>
                <a:effectLst/>
                <a:latin typeface="Consolas" panose="020B0609020204030204" pitchFamily="49" charset="0"/>
              </a:rPr>
              <a:t>'</a:t>
            </a:r>
            <a:r>
              <a:rPr lang="en-US" b="0" dirty="0">
                <a:solidFill>
                  <a:srgbClr val="D4D4D4"/>
                </a:solidFill>
                <a:effectLst/>
                <a:latin typeface="Consolas" panose="020B0609020204030204" pitchFamily="49" charset="0"/>
              </a:rPr>
              <a:t>:</a:t>
            </a:r>
            <a:r>
              <a:rPr lang="en-US" b="0" dirty="0" err="1">
                <a:solidFill>
                  <a:srgbClr val="D4D4D4"/>
                </a:solidFill>
                <a:effectLst/>
                <a:latin typeface="Consolas" panose="020B0609020204030204" pitchFamily="49" charset="0"/>
              </a:rPr>
              <a:t>re.compile</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a:t>
            </a:r>
            <a:r>
              <a:rPr lang="en-US" b="0" dirty="0" err="1">
                <a:solidFill>
                  <a:srgbClr val="CE9178"/>
                </a:solidFill>
                <a:effectLst/>
                <a:latin typeface="Consolas" panose="020B0609020204030204" pitchFamily="49" charset="0"/>
              </a:rPr>
              <a:t>img</a:t>
            </a:r>
            <a:r>
              <a:rPr lang="en-US" b="0" dirty="0">
                <a:solidFill>
                  <a:srgbClr val="CE9178"/>
                </a:solidFill>
                <a:effectLst/>
                <a:latin typeface="Consolas" panose="020B0609020204030204" pitchFamily="49" charset="0"/>
              </a:rPr>
              <a:t>\/gifts/</a:t>
            </a:r>
            <a:r>
              <a:rPr lang="en-US" b="0" dirty="0" err="1">
                <a:solidFill>
                  <a:srgbClr val="CE9178"/>
                </a:solidFill>
                <a:effectLst/>
                <a:latin typeface="Consolas" panose="020B0609020204030204" pitchFamily="49" charset="0"/>
              </a:rPr>
              <a:t>img</a:t>
            </a:r>
            <a:r>
              <a:rPr lang="en-US" b="0" dirty="0">
                <a:solidFill>
                  <a:srgbClr val="CE9178"/>
                </a:solidFill>
                <a:effectLst/>
                <a:latin typeface="Consolas" panose="020B0609020204030204" pitchFamily="49" charset="0"/>
              </a:rPr>
              <a:t>.*\.jpg'</a:t>
            </a:r>
            <a:r>
              <a:rPr lang="en-US" b="0" dirty="0">
                <a:solidFill>
                  <a:srgbClr val="D4D4D4"/>
                </a:solidFill>
                <a:effectLst/>
                <a:latin typeface="Consolas" panose="020B0609020204030204" pitchFamily="49" charset="0"/>
              </a:rPr>
              <a:t>)})</a:t>
            </a:r>
          </a:p>
          <a:p>
            <a:r>
              <a:rPr lang="en-US" b="0" dirty="0">
                <a:solidFill>
                  <a:srgbClr val="569CD6"/>
                </a:solidFill>
                <a:effectLst/>
                <a:latin typeface="Consolas" panose="020B0609020204030204" pitchFamily="49" charset="0"/>
              </a:rPr>
              <a:t>for</a:t>
            </a:r>
            <a:r>
              <a:rPr lang="en-US" b="0" dirty="0">
                <a:solidFill>
                  <a:srgbClr val="D4D4D4"/>
                </a:solidFill>
                <a:effectLst/>
                <a:latin typeface="Consolas" panose="020B0609020204030204" pitchFamily="49" charset="0"/>
              </a:rPr>
              <a:t> image </a:t>
            </a:r>
            <a:r>
              <a:rPr lang="en-US" b="0" dirty="0">
                <a:solidFill>
                  <a:srgbClr val="569CD6"/>
                </a:solidFill>
                <a:effectLst/>
                <a:latin typeface="Consolas" panose="020B0609020204030204" pitchFamily="49" charset="0"/>
              </a:rPr>
              <a:t>in</a:t>
            </a:r>
            <a:r>
              <a:rPr lang="en-US" b="0" dirty="0">
                <a:solidFill>
                  <a:srgbClr val="D4D4D4"/>
                </a:solidFill>
                <a:effectLst/>
                <a:latin typeface="Consolas" panose="020B0609020204030204" pitchFamily="49" charset="0"/>
              </a:rPr>
              <a:t> images:</a:t>
            </a:r>
          </a:p>
          <a:p>
            <a:r>
              <a:rPr lang="en-US" b="0" dirty="0">
                <a:solidFill>
                  <a:srgbClr val="D4D4D4"/>
                </a:solidFill>
                <a:effectLst/>
                <a:latin typeface="Consolas" panose="020B0609020204030204" pitchFamily="49" charset="0"/>
              </a:rPr>
              <a:t>    print(image[</a:t>
            </a:r>
            <a:r>
              <a:rPr lang="en-US" b="0" dirty="0">
                <a:solidFill>
                  <a:srgbClr val="CE9178"/>
                </a:solidFill>
                <a:effectLst/>
                <a:latin typeface="Consolas" panose="020B0609020204030204" pitchFamily="49" charset="0"/>
              </a:rPr>
              <a:t>'</a:t>
            </a:r>
            <a:r>
              <a:rPr lang="en-US" b="0" dirty="0" err="1">
                <a:solidFill>
                  <a:srgbClr val="CE9178"/>
                </a:solidFill>
                <a:effectLst/>
                <a:latin typeface="Consolas" panose="020B0609020204030204" pitchFamily="49" charset="0"/>
              </a:rPr>
              <a:t>src</a:t>
            </a:r>
            <a:r>
              <a:rPr lang="en-US" b="0" dirty="0">
                <a:solidFill>
                  <a:srgbClr val="CE9178"/>
                </a:solidFill>
                <a:effectLst/>
                <a:latin typeface="Consolas" panose="020B0609020204030204" pitchFamily="49" charset="0"/>
              </a:rPr>
              <a:t>'</a:t>
            </a:r>
            <a:r>
              <a:rPr lang="en-US" b="0" dirty="0">
                <a:solidFill>
                  <a:srgbClr val="D4D4D4"/>
                </a:solidFill>
                <a:effectLst/>
                <a:latin typeface="Consolas" panose="020B0609020204030204" pitchFamily="49" charset="0"/>
              </a:rPr>
              <a:t>])</a:t>
            </a:r>
          </a:p>
        </p:txBody>
      </p:sp>
      <p:sp>
        <p:nvSpPr>
          <p:cNvPr id="7" name="TextBox 6">
            <a:extLst>
              <a:ext uri="{FF2B5EF4-FFF2-40B4-BE49-F238E27FC236}">
                <a16:creationId xmlns:a16="http://schemas.microsoft.com/office/drawing/2014/main" id="{DF5998CE-D051-A07C-428C-6A4B7C956492}"/>
              </a:ext>
            </a:extLst>
          </p:cNvPr>
          <p:cNvSpPr txBox="1"/>
          <p:nvPr/>
        </p:nvSpPr>
        <p:spPr>
          <a:xfrm>
            <a:off x="6450863" y="3545888"/>
            <a:ext cx="2357936" cy="1169551"/>
          </a:xfrm>
          <a:prstGeom prst="rect">
            <a:avLst/>
          </a:prstGeom>
          <a:solidFill>
            <a:schemeClr val="tx1"/>
          </a:solidFill>
        </p:spPr>
        <p:txBody>
          <a:bodyPr wrap="square">
            <a:spAutoFit/>
          </a:bodyPr>
          <a:lstStyle/>
          <a:p>
            <a:r>
              <a:rPr lang="en-US" b="0" dirty="0">
                <a:solidFill>
                  <a:schemeClr val="bg1">
                    <a:lumMod val="95000"/>
                  </a:schemeClr>
                </a:solidFill>
                <a:effectLst/>
                <a:latin typeface="Consolas" panose="020B0609020204030204" pitchFamily="49" charset="0"/>
              </a:rPr>
              <a:t>../</a:t>
            </a:r>
            <a:r>
              <a:rPr lang="en-US" b="0" dirty="0" err="1">
                <a:solidFill>
                  <a:schemeClr val="bg1">
                    <a:lumMod val="95000"/>
                  </a:schemeClr>
                </a:solidFill>
                <a:effectLst/>
                <a:latin typeface="Consolas" panose="020B0609020204030204" pitchFamily="49" charset="0"/>
              </a:rPr>
              <a:t>img</a:t>
            </a:r>
            <a:r>
              <a:rPr lang="en-US" b="0" dirty="0">
                <a:solidFill>
                  <a:schemeClr val="bg1">
                    <a:lumMod val="95000"/>
                  </a:schemeClr>
                </a:solidFill>
                <a:effectLst/>
                <a:latin typeface="Consolas" panose="020B0609020204030204" pitchFamily="49" charset="0"/>
              </a:rPr>
              <a:t>/gifts/img1.jpg</a:t>
            </a:r>
          </a:p>
          <a:p>
            <a:r>
              <a:rPr lang="en-US" b="0" dirty="0">
                <a:solidFill>
                  <a:schemeClr val="bg1">
                    <a:lumMod val="95000"/>
                  </a:schemeClr>
                </a:solidFill>
                <a:effectLst/>
                <a:latin typeface="Consolas" panose="020B0609020204030204" pitchFamily="49" charset="0"/>
              </a:rPr>
              <a:t>../</a:t>
            </a:r>
            <a:r>
              <a:rPr lang="en-US" b="0" dirty="0" err="1">
                <a:solidFill>
                  <a:schemeClr val="bg1">
                    <a:lumMod val="95000"/>
                  </a:schemeClr>
                </a:solidFill>
                <a:effectLst/>
                <a:latin typeface="Consolas" panose="020B0609020204030204" pitchFamily="49" charset="0"/>
              </a:rPr>
              <a:t>img</a:t>
            </a:r>
            <a:r>
              <a:rPr lang="en-US" b="0" dirty="0">
                <a:solidFill>
                  <a:schemeClr val="bg1">
                    <a:lumMod val="95000"/>
                  </a:schemeClr>
                </a:solidFill>
                <a:effectLst/>
                <a:latin typeface="Consolas" panose="020B0609020204030204" pitchFamily="49" charset="0"/>
              </a:rPr>
              <a:t>/gifts/img2.jpg</a:t>
            </a:r>
          </a:p>
          <a:p>
            <a:r>
              <a:rPr lang="en-US" b="0" dirty="0">
                <a:solidFill>
                  <a:schemeClr val="bg1">
                    <a:lumMod val="95000"/>
                  </a:schemeClr>
                </a:solidFill>
                <a:effectLst/>
                <a:latin typeface="Consolas" panose="020B0609020204030204" pitchFamily="49" charset="0"/>
              </a:rPr>
              <a:t>../</a:t>
            </a:r>
            <a:r>
              <a:rPr lang="en-US" b="0" dirty="0" err="1">
                <a:solidFill>
                  <a:schemeClr val="bg1">
                    <a:lumMod val="95000"/>
                  </a:schemeClr>
                </a:solidFill>
                <a:effectLst/>
                <a:latin typeface="Consolas" panose="020B0609020204030204" pitchFamily="49" charset="0"/>
              </a:rPr>
              <a:t>img</a:t>
            </a:r>
            <a:r>
              <a:rPr lang="en-US" b="0" dirty="0">
                <a:solidFill>
                  <a:schemeClr val="bg1">
                    <a:lumMod val="95000"/>
                  </a:schemeClr>
                </a:solidFill>
                <a:effectLst/>
                <a:latin typeface="Consolas" panose="020B0609020204030204" pitchFamily="49" charset="0"/>
              </a:rPr>
              <a:t>/gifts/img3.jpg</a:t>
            </a:r>
          </a:p>
          <a:p>
            <a:r>
              <a:rPr lang="en-US" b="0" dirty="0">
                <a:solidFill>
                  <a:schemeClr val="bg1">
                    <a:lumMod val="95000"/>
                  </a:schemeClr>
                </a:solidFill>
                <a:effectLst/>
                <a:latin typeface="Consolas" panose="020B0609020204030204" pitchFamily="49" charset="0"/>
              </a:rPr>
              <a:t>../</a:t>
            </a:r>
            <a:r>
              <a:rPr lang="en-US" b="0" dirty="0" err="1">
                <a:solidFill>
                  <a:schemeClr val="bg1">
                    <a:lumMod val="95000"/>
                  </a:schemeClr>
                </a:solidFill>
                <a:effectLst/>
                <a:latin typeface="Consolas" panose="020B0609020204030204" pitchFamily="49" charset="0"/>
              </a:rPr>
              <a:t>img</a:t>
            </a:r>
            <a:r>
              <a:rPr lang="en-US" b="0" dirty="0">
                <a:solidFill>
                  <a:schemeClr val="bg1">
                    <a:lumMod val="95000"/>
                  </a:schemeClr>
                </a:solidFill>
                <a:effectLst/>
                <a:latin typeface="Consolas" panose="020B0609020204030204" pitchFamily="49" charset="0"/>
              </a:rPr>
              <a:t>/gifts/img4.jpg</a:t>
            </a:r>
          </a:p>
          <a:p>
            <a:r>
              <a:rPr lang="en-US" b="0" dirty="0">
                <a:solidFill>
                  <a:schemeClr val="bg1">
                    <a:lumMod val="95000"/>
                  </a:schemeClr>
                </a:solidFill>
                <a:effectLst/>
                <a:latin typeface="Consolas" panose="020B0609020204030204" pitchFamily="49" charset="0"/>
              </a:rPr>
              <a:t>../</a:t>
            </a:r>
            <a:r>
              <a:rPr lang="en-US" b="0" dirty="0" err="1">
                <a:solidFill>
                  <a:schemeClr val="bg1">
                    <a:lumMod val="95000"/>
                  </a:schemeClr>
                </a:solidFill>
                <a:effectLst/>
                <a:latin typeface="Consolas" panose="020B0609020204030204" pitchFamily="49" charset="0"/>
              </a:rPr>
              <a:t>img</a:t>
            </a:r>
            <a:r>
              <a:rPr lang="en-US" b="0" dirty="0">
                <a:solidFill>
                  <a:schemeClr val="bg1">
                    <a:lumMod val="95000"/>
                  </a:schemeClr>
                </a:solidFill>
                <a:effectLst/>
                <a:latin typeface="Consolas" panose="020B0609020204030204" pitchFamily="49" charset="0"/>
              </a:rPr>
              <a:t>/gifts/img6.jpg</a:t>
            </a:r>
          </a:p>
        </p:txBody>
      </p:sp>
    </p:spTree>
    <p:extLst>
      <p:ext uri="{BB962C8B-B14F-4D97-AF65-F5344CB8AC3E}">
        <p14:creationId xmlns:p14="http://schemas.microsoft.com/office/powerpoint/2010/main" val="34892593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Lambda Expressions</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5" name="Google Shape;402;p54">
            <a:extLst>
              <a:ext uri="{FF2B5EF4-FFF2-40B4-BE49-F238E27FC236}">
                <a16:creationId xmlns:a16="http://schemas.microsoft.com/office/drawing/2014/main" id="{8FB3D7D3-4429-92F3-D8C0-D93AE9FEC898}"/>
              </a:ext>
            </a:extLst>
          </p:cNvPr>
          <p:cNvSpPr txBox="1">
            <a:spLocks/>
          </p:cNvSpPr>
          <p:nvPr/>
        </p:nvSpPr>
        <p:spPr>
          <a:xfrm>
            <a:off x="713227" y="1468198"/>
            <a:ext cx="7717498" cy="186493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err="1">
                <a:solidFill>
                  <a:schemeClr val="tx1"/>
                </a:solidFill>
              </a:rPr>
              <a:t>BeautifulSoup</a:t>
            </a:r>
            <a:r>
              <a:rPr lang="en-US" sz="1800" dirty="0">
                <a:solidFill>
                  <a:schemeClr val="tx1"/>
                </a:solidFill>
              </a:rPr>
              <a:t> allows you to pass certain types of functions as parameters into the </a:t>
            </a:r>
            <a:r>
              <a:rPr lang="en-US" sz="1600" dirty="0" err="1">
                <a:solidFill>
                  <a:schemeClr val="tx1"/>
                </a:solidFill>
                <a:latin typeface="Consolas" panose="020B0609020204030204" pitchFamily="49" charset="0"/>
              </a:rPr>
              <a:t>find_all</a:t>
            </a:r>
            <a:r>
              <a:rPr lang="en-US" sz="1600" dirty="0">
                <a:solidFill>
                  <a:schemeClr val="tx1"/>
                </a:solidFill>
                <a:latin typeface="Consolas" panose="020B0609020204030204" pitchFamily="49" charset="0"/>
              </a:rPr>
              <a:t> </a:t>
            </a:r>
            <a:r>
              <a:rPr lang="en-US" sz="1800" dirty="0">
                <a:solidFill>
                  <a:schemeClr val="tx1"/>
                </a:solidFill>
              </a:rPr>
              <a:t>function.</a:t>
            </a:r>
          </a:p>
          <a:p>
            <a:pPr marL="0" indent="0" algn="just">
              <a:buSzPts val="1100"/>
              <a:buFont typeface="Arial"/>
              <a:buNone/>
            </a:pPr>
            <a:r>
              <a:rPr lang="en-US" sz="1800" dirty="0">
                <a:solidFill>
                  <a:schemeClr val="tx1"/>
                </a:solidFill>
              </a:rPr>
              <a:t>The only restriction is that these functions must take a tag object as an argument and return a </a:t>
            </a:r>
            <a:r>
              <a:rPr lang="en-US" sz="1800" dirty="0" err="1">
                <a:solidFill>
                  <a:schemeClr val="tx1"/>
                </a:solidFill>
              </a:rPr>
              <a:t>boolean</a:t>
            </a:r>
            <a:r>
              <a:rPr lang="en-US" sz="1800" dirty="0">
                <a:solidFill>
                  <a:schemeClr val="tx1"/>
                </a:solidFill>
              </a:rPr>
              <a:t>.</a:t>
            </a:r>
          </a:p>
          <a:p>
            <a:pPr marL="0" indent="0" algn="just">
              <a:buSzPts val="1100"/>
              <a:buFont typeface="Arial"/>
              <a:buNone/>
            </a:pPr>
            <a:r>
              <a:rPr lang="en-US" sz="1800" dirty="0">
                <a:solidFill>
                  <a:schemeClr val="tx1"/>
                </a:solidFill>
              </a:rPr>
              <a:t>Every tag object that </a:t>
            </a:r>
            <a:r>
              <a:rPr lang="en-US" sz="1800" dirty="0" err="1">
                <a:solidFill>
                  <a:schemeClr val="tx1"/>
                </a:solidFill>
              </a:rPr>
              <a:t>BeautifulSoup</a:t>
            </a:r>
            <a:r>
              <a:rPr lang="en-US" sz="1800" dirty="0">
                <a:solidFill>
                  <a:schemeClr val="tx1"/>
                </a:solidFill>
              </a:rPr>
              <a:t> encounters is evaluated in this function, and tags that evaluate to </a:t>
            </a:r>
            <a:r>
              <a:rPr lang="en-US" sz="1600" dirty="0">
                <a:solidFill>
                  <a:schemeClr val="tx1"/>
                </a:solidFill>
                <a:latin typeface="Consolas" panose="020B0609020204030204" pitchFamily="49" charset="0"/>
              </a:rPr>
              <a:t>True</a:t>
            </a:r>
            <a:r>
              <a:rPr lang="en-US" sz="1800" dirty="0">
                <a:solidFill>
                  <a:schemeClr val="tx1"/>
                </a:solidFill>
              </a:rPr>
              <a:t> are returned, while the rest are discarded</a:t>
            </a:r>
            <a:endParaRPr lang="en-US" i="1" dirty="0">
              <a:solidFill>
                <a:schemeClr val="tx1"/>
              </a:solidFill>
            </a:endParaRPr>
          </a:p>
        </p:txBody>
      </p:sp>
      <p:sp>
        <p:nvSpPr>
          <p:cNvPr id="6" name="TextBox 5">
            <a:extLst>
              <a:ext uri="{FF2B5EF4-FFF2-40B4-BE49-F238E27FC236}">
                <a16:creationId xmlns:a16="http://schemas.microsoft.com/office/drawing/2014/main" id="{87E4C392-01AA-A855-1208-1158C1B2FD8D}"/>
              </a:ext>
            </a:extLst>
          </p:cNvPr>
          <p:cNvSpPr txBox="1"/>
          <p:nvPr/>
        </p:nvSpPr>
        <p:spPr>
          <a:xfrm>
            <a:off x="713225" y="3539521"/>
            <a:ext cx="7717498" cy="307777"/>
          </a:xfrm>
          <a:prstGeom prst="rect">
            <a:avLst/>
          </a:prstGeom>
          <a:solidFill>
            <a:schemeClr val="tx1"/>
          </a:solidFill>
        </p:spPr>
        <p:txBody>
          <a:bodyPr wrap="square">
            <a:spAutoFit/>
          </a:bodyPr>
          <a:lstStyle/>
          <a:p>
            <a:r>
              <a:rPr lang="sv-SE" b="0" dirty="0">
                <a:solidFill>
                  <a:srgbClr val="D4D4D4"/>
                </a:solidFill>
                <a:effectLst/>
                <a:latin typeface="Consolas" panose="020B0609020204030204" pitchFamily="49" charset="0"/>
              </a:rPr>
              <a:t>bs.find_all(</a:t>
            </a:r>
            <a:r>
              <a:rPr lang="sv-SE" b="0" dirty="0">
                <a:solidFill>
                  <a:srgbClr val="569CD6"/>
                </a:solidFill>
                <a:effectLst/>
                <a:latin typeface="Consolas" panose="020B0609020204030204" pitchFamily="49" charset="0"/>
              </a:rPr>
              <a:t>lambda</a:t>
            </a:r>
            <a:r>
              <a:rPr lang="sv-SE" b="0" dirty="0">
                <a:solidFill>
                  <a:srgbClr val="D4D4D4"/>
                </a:solidFill>
                <a:effectLst/>
                <a:latin typeface="Consolas" panose="020B0609020204030204" pitchFamily="49" charset="0"/>
              </a:rPr>
              <a:t> tag: len(tag.attrs) == </a:t>
            </a:r>
            <a:r>
              <a:rPr lang="sv-SE" b="0" dirty="0">
                <a:solidFill>
                  <a:srgbClr val="B5CEA8"/>
                </a:solidFill>
                <a:effectLst/>
                <a:latin typeface="Consolas" panose="020B0609020204030204" pitchFamily="49" charset="0"/>
              </a:rPr>
              <a:t>2</a:t>
            </a:r>
            <a:r>
              <a:rPr lang="sv-SE" b="0" dirty="0">
                <a:solidFill>
                  <a:srgbClr val="D4D4D4"/>
                </a:solidFill>
                <a:effectLst/>
                <a:latin typeface="Consolas" panose="020B0609020204030204" pitchFamily="49" charset="0"/>
              </a:rPr>
              <a:t>)</a:t>
            </a:r>
          </a:p>
        </p:txBody>
      </p:sp>
      <p:sp>
        <p:nvSpPr>
          <p:cNvPr id="7" name="TextBox 6">
            <a:extLst>
              <a:ext uri="{FF2B5EF4-FFF2-40B4-BE49-F238E27FC236}">
                <a16:creationId xmlns:a16="http://schemas.microsoft.com/office/drawing/2014/main" id="{DF5998CE-D051-A07C-428C-6A4B7C956492}"/>
              </a:ext>
            </a:extLst>
          </p:cNvPr>
          <p:cNvSpPr txBox="1"/>
          <p:nvPr/>
        </p:nvSpPr>
        <p:spPr>
          <a:xfrm>
            <a:off x="713225" y="4080780"/>
            <a:ext cx="7717498" cy="523220"/>
          </a:xfrm>
          <a:prstGeom prst="rect">
            <a:avLst/>
          </a:prstGeom>
          <a:solidFill>
            <a:schemeClr val="tx1"/>
          </a:solidFill>
        </p:spPr>
        <p:txBody>
          <a:bodyPr wrap="square">
            <a:spAutoFit/>
          </a:bodyPr>
          <a:lstStyle/>
          <a:p>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div</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class</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"body"</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id</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"content"</a:t>
            </a:r>
            <a:r>
              <a:rPr lang="en-US" b="0" dirty="0">
                <a:solidFill>
                  <a:srgbClr val="808080"/>
                </a:solidFill>
                <a:effectLst/>
                <a:latin typeface="Consolas" panose="020B0609020204030204" pitchFamily="49" charset="0"/>
              </a:rPr>
              <a:t>&gt;&lt;/</a:t>
            </a:r>
            <a:r>
              <a:rPr lang="en-US" b="0" dirty="0">
                <a:solidFill>
                  <a:srgbClr val="569CD6"/>
                </a:solidFill>
                <a:effectLst/>
                <a:latin typeface="Consolas" panose="020B0609020204030204" pitchFamily="49" charset="0"/>
              </a:rPr>
              <a:t>div</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a:p>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span</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style</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a:t>
            </a:r>
            <a:r>
              <a:rPr lang="en-US" b="0" dirty="0" err="1">
                <a:solidFill>
                  <a:srgbClr val="CE9178"/>
                </a:solidFill>
                <a:effectLst/>
                <a:latin typeface="Consolas" panose="020B0609020204030204" pitchFamily="49" charset="0"/>
              </a:rPr>
              <a:t>color:red</a:t>
            </a:r>
            <a:r>
              <a:rPr lang="en-US" b="0" dirty="0">
                <a:solidFill>
                  <a:srgbClr val="CE9178"/>
                </a:solidFill>
                <a:effectLst/>
                <a:latin typeface="Consolas" panose="020B0609020204030204" pitchFamily="49" charset="0"/>
              </a:rPr>
              <a:t>"</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class</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"title"</a:t>
            </a:r>
            <a:r>
              <a:rPr lang="en-US" b="0" dirty="0">
                <a:solidFill>
                  <a:srgbClr val="808080"/>
                </a:solidFill>
                <a:effectLst/>
                <a:latin typeface="Consolas" panose="020B0609020204030204" pitchFamily="49" charset="0"/>
              </a:rPr>
              <a:t>&gt;&lt;/</a:t>
            </a:r>
            <a:r>
              <a:rPr lang="en-US" b="0" dirty="0">
                <a:solidFill>
                  <a:srgbClr val="569CD6"/>
                </a:solidFill>
                <a:effectLst/>
                <a:latin typeface="Consolas" panose="020B0609020204030204" pitchFamily="49" charset="0"/>
              </a:rPr>
              <a:t>span</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299297029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802"/>
        <p:cNvGrpSpPr/>
        <p:nvPr/>
      </p:nvGrpSpPr>
      <p:grpSpPr>
        <a:xfrm>
          <a:off x="0" y="0"/>
          <a:ext cx="0" cy="0"/>
          <a:chOff x="0" y="0"/>
          <a:chExt cx="0" cy="0"/>
        </a:xfrm>
      </p:grpSpPr>
      <p:sp>
        <p:nvSpPr>
          <p:cNvPr id="803" name="Google Shape;803;p76"/>
          <p:cNvSpPr txBox="1">
            <a:spLocks noGrp="1"/>
          </p:cNvSpPr>
          <p:nvPr>
            <p:ph type="title"/>
          </p:nvPr>
        </p:nvSpPr>
        <p:spPr>
          <a:xfrm>
            <a:off x="1232513" y="2571738"/>
            <a:ext cx="6678900" cy="1026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A PRACTICAL EXAMPLE</a:t>
            </a:r>
            <a:endParaRPr dirty="0"/>
          </a:p>
        </p:txBody>
      </p:sp>
      <p:sp>
        <p:nvSpPr>
          <p:cNvPr id="804" name="Google Shape;804;p76"/>
          <p:cNvSpPr txBox="1">
            <a:spLocks noGrp="1"/>
          </p:cNvSpPr>
          <p:nvPr>
            <p:ph type="subTitle" idx="1"/>
          </p:nvPr>
        </p:nvSpPr>
        <p:spPr>
          <a:xfrm>
            <a:off x="1232588" y="3751038"/>
            <a:ext cx="6678900" cy="570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dirty="0"/>
              <a:t>Scraping jobs from </a:t>
            </a:r>
            <a:r>
              <a:rPr lang="en" sz="1800" i="1" dirty="0">
                <a:hlinkClick r:id="rId3"/>
              </a:rPr>
              <a:t>Quera Magnet</a:t>
            </a:r>
            <a:endParaRPr sz="1800" i="1" dirty="0"/>
          </a:p>
        </p:txBody>
      </p:sp>
      <p:pic>
        <p:nvPicPr>
          <p:cNvPr id="805" name="Google Shape;805;p76"/>
          <p:cNvPicPr preferRelativeResize="0"/>
          <p:nvPr/>
        </p:nvPicPr>
        <p:blipFill rotWithShape="1">
          <a:blip r:embed="rId4">
            <a:alphaModFix/>
          </a:blip>
          <a:srcRect t="36937" b="25995"/>
          <a:stretch/>
        </p:blipFill>
        <p:spPr>
          <a:xfrm>
            <a:off x="0" y="0"/>
            <a:ext cx="9144003" cy="2259075"/>
          </a:xfrm>
          <a:prstGeom prst="rect">
            <a:avLst/>
          </a:prstGeom>
          <a:noFill/>
          <a:ln>
            <a:noFill/>
          </a:ln>
        </p:spPr>
      </p:pic>
      <p:cxnSp>
        <p:nvCxnSpPr>
          <p:cNvPr id="806" name="Google Shape;806;p76"/>
          <p:cNvCxnSpPr/>
          <p:nvPr/>
        </p:nvCxnSpPr>
        <p:spPr>
          <a:xfrm>
            <a:off x="-19500" y="3598650"/>
            <a:ext cx="9183000" cy="0"/>
          </a:xfrm>
          <a:prstGeom prst="straightConnector1">
            <a:avLst/>
          </a:prstGeom>
          <a:noFill/>
          <a:ln w="9525" cap="flat" cmpd="sng">
            <a:solidFill>
              <a:schemeClr val="dk1"/>
            </a:solidFill>
            <a:prstDash val="solid"/>
            <a:round/>
            <a:headEnd type="none" w="med" len="med"/>
            <a:tailEnd type="none" w="med" len="med"/>
          </a:ln>
        </p:spPr>
      </p:cxnSp>
      <p:sp>
        <p:nvSpPr>
          <p:cNvPr id="2" name="Google Shape;804;p76">
            <a:extLst>
              <a:ext uri="{FF2B5EF4-FFF2-40B4-BE49-F238E27FC236}">
                <a16:creationId xmlns:a16="http://schemas.microsoft.com/office/drawing/2014/main" id="{3149D1A6-54D2-797B-D6BD-3B1C1F7ADA07}"/>
              </a:ext>
            </a:extLst>
          </p:cNvPr>
          <p:cNvSpPr txBox="1">
            <a:spLocks/>
          </p:cNvSpPr>
          <p:nvPr/>
        </p:nvSpPr>
        <p:spPr>
          <a:xfrm>
            <a:off x="1232512" y="4166541"/>
            <a:ext cx="6678900" cy="570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9pPr>
          </a:lstStyle>
          <a:p>
            <a:pPr marL="0" indent="0"/>
            <a:r>
              <a:rPr lang="en-US" sz="1600" b="1" dirty="0"/>
              <a:t>Folder name: </a:t>
            </a:r>
            <a:r>
              <a:rPr lang="en-US" sz="1600" u="sng" dirty="0" err="1">
                <a:hlinkClick r:id="rId5"/>
              </a:rPr>
              <a:t>quera_magnet</a:t>
            </a:r>
            <a:endParaRPr lang="en-US" sz="1600" i="1" u="sng" dirty="0"/>
          </a:p>
        </p:txBody>
      </p:sp>
    </p:spTree>
    <p:extLst>
      <p:ext uri="{BB962C8B-B14F-4D97-AF65-F5344CB8AC3E}">
        <p14:creationId xmlns:p14="http://schemas.microsoft.com/office/powerpoint/2010/main" val="33865145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30"/>
        <p:cNvGrpSpPr/>
        <p:nvPr/>
      </p:nvGrpSpPr>
      <p:grpSpPr>
        <a:xfrm>
          <a:off x="0" y="0"/>
          <a:ext cx="0" cy="0"/>
          <a:chOff x="0" y="0"/>
          <a:chExt cx="0" cy="0"/>
        </a:xfrm>
      </p:grpSpPr>
      <p:sp>
        <p:nvSpPr>
          <p:cNvPr id="531" name="Google Shape;531;p62"/>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Why Web Scraping for Data Science?</a:t>
            </a:r>
            <a:endParaRPr sz="2800" dirty="0"/>
          </a:p>
        </p:txBody>
      </p:sp>
      <p:sp>
        <p:nvSpPr>
          <p:cNvPr id="536" name="Google Shape;536;p62"/>
          <p:cNvSpPr txBox="1">
            <a:spLocks noGrp="1"/>
          </p:cNvSpPr>
          <p:nvPr>
            <p:ph type="subTitle" idx="5"/>
          </p:nvPr>
        </p:nvSpPr>
        <p:spPr>
          <a:xfrm>
            <a:off x="713620" y="1684400"/>
            <a:ext cx="7716757" cy="37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latin typeface="Roboto Condensed" panose="02000000000000000000" pitchFamily="2" charset="0"/>
                <a:ea typeface="Roboto Condensed" panose="02000000000000000000" pitchFamily="2" charset="0"/>
                <a:cs typeface="Roboto Condensed" panose="02000000000000000000" pitchFamily="2" charset="0"/>
              </a:rPr>
              <a:t>Gathering data for a research project</a:t>
            </a:r>
            <a:endParaRPr dirty="0">
              <a:latin typeface="Roboto Condensed" panose="02000000000000000000" pitchFamily="2" charset="0"/>
              <a:ea typeface="Roboto Condensed" panose="02000000000000000000" pitchFamily="2" charset="0"/>
              <a:cs typeface="Roboto Condensed" panose="02000000000000000000" pitchFamily="2" charset="0"/>
            </a:endParaRPr>
          </a:p>
        </p:txBody>
      </p:sp>
      <p:sp>
        <p:nvSpPr>
          <p:cNvPr id="537" name="Google Shape;537;p62"/>
          <p:cNvSpPr txBox="1">
            <a:spLocks noGrp="1"/>
          </p:cNvSpPr>
          <p:nvPr>
            <p:ph type="subTitle" idx="6"/>
          </p:nvPr>
        </p:nvSpPr>
        <p:spPr>
          <a:xfrm>
            <a:off x="713620" y="2433603"/>
            <a:ext cx="7716758" cy="37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latin typeface="Roboto Condensed" panose="02000000000000000000" pitchFamily="2" charset="0"/>
                <a:ea typeface="Roboto Condensed" panose="02000000000000000000" pitchFamily="2" charset="0"/>
                <a:cs typeface="Roboto Condensed" panose="02000000000000000000" pitchFamily="2" charset="0"/>
              </a:rPr>
              <a:t>Monitoring industry trends</a:t>
            </a:r>
            <a:endParaRPr dirty="0">
              <a:latin typeface="Roboto Condensed" panose="02000000000000000000" pitchFamily="2" charset="0"/>
              <a:ea typeface="Roboto Condensed" panose="02000000000000000000" pitchFamily="2" charset="0"/>
              <a:cs typeface="Roboto Condensed" panose="02000000000000000000" pitchFamily="2" charset="0"/>
            </a:endParaRPr>
          </a:p>
        </p:txBody>
      </p:sp>
      <p:sp>
        <p:nvSpPr>
          <p:cNvPr id="538" name="Google Shape;538;p62"/>
          <p:cNvSpPr txBox="1">
            <a:spLocks noGrp="1"/>
          </p:cNvSpPr>
          <p:nvPr>
            <p:ph type="subTitle" idx="7"/>
          </p:nvPr>
        </p:nvSpPr>
        <p:spPr>
          <a:xfrm>
            <a:off x="713621" y="3182806"/>
            <a:ext cx="7716758" cy="37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latin typeface="Roboto Condensed" panose="02000000000000000000" pitchFamily="2" charset="0"/>
                <a:ea typeface="Roboto Condensed" panose="02000000000000000000" pitchFamily="2" charset="0"/>
                <a:cs typeface="Roboto Condensed" panose="02000000000000000000" pitchFamily="2" charset="0"/>
              </a:rPr>
              <a:t>Analyzing consumer sentiment</a:t>
            </a:r>
          </a:p>
        </p:txBody>
      </p:sp>
      <p:sp>
        <p:nvSpPr>
          <p:cNvPr id="539" name="Google Shape;539;p62"/>
          <p:cNvSpPr txBox="1">
            <a:spLocks noGrp="1"/>
          </p:cNvSpPr>
          <p:nvPr>
            <p:ph type="subTitle" idx="8"/>
          </p:nvPr>
        </p:nvSpPr>
        <p:spPr>
          <a:xfrm>
            <a:off x="703400" y="3932009"/>
            <a:ext cx="7716757" cy="37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latin typeface="Roboto Condensed" panose="02000000000000000000" pitchFamily="2" charset="0"/>
                <a:ea typeface="Roboto Condensed" panose="02000000000000000000" pitchFamily="2" charset="0"/>
                <a:cs typeface="Roboto Condensed" panose="02000000000000000000" pitchFamily="2" charset="0"/>
              </a:rPr>
              <a:t>Creating a dataset for machine learning</a:t>
            </a:r>
          </a:p>
        </p:txBody>
      </p:sp>
      <p:cxnSp>
        <p:nvCxnSpPr>
          <p:cNvPr id="540" name="Google Shape;540;p62"/>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541" name="Google Shape;541;p62"/>
          <p:cNvSpPr/>
          <p:nvPr/>
        </p:nvSpPr>
        <p:spPr>
          <a:xfrm>
            <a:off x="50" y="1684400"/>
            <a:ext cx="713100" cy="379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62"/>
          <p:cNvSpPr/>
          <p:nvPr/>
        </p:nvSpPr>
        <p:spPr>
          <a:xfrm>
            <a:off x="50" y="2436650"/>
            <a:ext cx="713100" cy="379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62"/>
          <p:cNvSpPr/>
          <p:nvPr/>
        </p:nvSpPr>
        <p:spPr>
          <a:xfrm>
            <a:off x="50" y="3184325"/>
            <a:ext cx="713100" cy="379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62"/>
          <p:cNvSpPr/>
          <p:nvPr/>
        </p:nvSpPr>
        <p:spPr>
          <a:xfrm>
            <a:off x="-9787" y="3932025"/>
            <a:ext cx="713100" cy="379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 name="Picture 12">
            <a:extLst>
              <a:ext uri="{FF2B5EF4-FFF2-40B4-BE49-F238E27FC236}">
                <a16:creationId xmlns:a16="http://schemas.microsoft.com/office/drawing/2014/main" id="{7906E960-C010-E9DA-3D70-28F39BCFBBB9}"/>
              </a:ext>
            </a:extLst>
          </p:cNvPr>
          <p:cNvPicPr>
            <a:picLocks noChangeAspect="1"/>
          </p:cNvPicPr>
          <p:nvPr/>
        </p:nvPicPr>
        <p:blipFill>
          <a:blip r:embed="rId3"/>
          <a:stretch>
            <a:fillRect/>
          </a:stretch>
        </p:blipFill>
        <p:spPr>
          <a:xfrm>
            <a:off x="5807246" y="1427751"/>
            <a:ext cx="3033872" cy="3033872"/>
          </a:xfrm>
          <a:prstGeom prst="rect">
            <a:avLst/>
          </a:prstGeom>
        </p:spPr>
      </p:pic>
      <p:sp>
        <p:nvSpPr>
          <p:cNvPr id="15" name="Google Shape;402;p54">
            <a:extLst>
              <a:ext uri="{FF2B5EF4-FFF2-40B4-BE49-F238E27FC236}">
                <a16:creationId xmlns:a16="http://schemas.microsoft.com/office/drawing/2014/main" id="{6F81D84F-542F-032F-46B1-ABBFBA3C4A7E}"/>
              </a:ext>
            </a:extLst>
          </p:cNvPr>
          <p:cNvSpPr txBox="1">
            <a:spLocks/>
          </p:cNvSpPr>
          <p:nvPr/>
        </p:nvSpPr>
        <p:spPr>
          <a:xfrm>
            <a:off x="6694671" y="4471561"/>
            <a:ext cx="1249081" cy="36656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ctr">
              <a:buSzPts val="1100"/>
              <a:buFont typeface="Arial"/>
              <a:buNone/>
            </a:pPr>
            <a:r>
              <a:rPr lang="en-US" sz="1000" i="1" dirty="0">
                <a:solidFill>
                  <a:schemeClr val="bg1">
                    <a:lumMod val="65000"/>
                  </a:schemeClr>
                </a:solidFill>
              </a:rPr>
              <a:t>Made by DALL-E</a:t>
            </a:r>
          </a:p>
        </p:txBody>
      </p:sp>
    </p:spTree>
    <p:extLst>
      <p:ext uri="{BB962C8B-B14F-4D97-AF65-F5344CB8AC3E}">
        <p14:creationId xmlns:p14="http://schemas.microsoft.com/office/powerpoint/2010/main" val="215383687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Google Shape;344;p50"/>
          <p:cNvSpPr txBox="1">
            <a:spLocks noGrp="1"/>
          </p:cNvSpPr>
          <p:nvPr>
            <p:ph type="title"/>
          </p:nvPr>
        </p:nvSpPr>
        <p:spPr>
          <a:xfrm>
            <a:off x="713225" y="2998800"/>
            <a:ext cx="53796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Scrapy</a:t>
            </a:r>
            <a:endParaRPr dirty="0"/>
          </a:p>
        </p:txBody>
      </p:sp>
      <p:sp>
        <p:nvSpPr>
          <p:cNvPr id="345" name="Google Shape;345;p50"/>
          <p:cNvSpPr txBox="1">
            <a:spLocks noGrp="1"/>
          </p:cNvSpPr>
          <p:nvPr>
            <p:ph type="title" idx="2"/>
          </p:nvPr>
        </p:nvSpPr>
        <p:spPr>
          <a:xfrm>
            <a:off x="713225" y="1320075"/>
            <a:ext cx="1913100" cy="10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cxnSp>
        <p:nvCxnSpPr>
          <p:cNvPr id="347" name="Google Shape;347;p50"/>
          <p:cNvCxnSpPr/>
          <p:nvPr/>
        </p:nvCxnSpPr>
        <p:spPr>
          <a:xfrm>
            <a:off x="-19500" y="3840600"/>
            <a:ext cx="9183000" cy="0"/>
          </a:xfrm>
          <a:prstGeom prst="straightConnector1">
            <a:avLst/>
          </a:prstGeom>
          <a:noFill/>
          <a:ln w="9525" cap="flat" cmpd="sng">
            <a:solidFill>
              <a:schemeClr val="dk1"/>
            </a:solidFill>
            <a:prstDash val="solid"/>
            <a:round/>
            <a:headEnd type="none" w="med" len="med"/>
            <a:tailEnd type="none" w="med" len="med"/>
          </a:ln>
        </p:spPr>
      </p:cxnSp>
      <p:sp>
        <p:nvSpPr>
          <p:cNvPr id="348" name="Google Shape;348;p50"/>
          <p:cNvSpPr/>
          <p:nvPr/>
        </p:nvSpPr>
        <p:spPr>
          <a:xfrm>
            <a:off x="0" y="1403775"/>
            <a:ext cx="713400" cy="8553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50"/>
          <p:cNvSpPr/>
          <p:nvPr/>
        </p:nvSpPr>
        <p:spPr>
          <a:xfrm>
            <a:off x="2626325" y="1403775"/>
            <a:ext cx="6517800" cy="855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3328065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Introduction</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4" name="Google Shape;402;p54">
            <a:extLst>
              <a:ext uri="{FF2B5EF4-FFF2-40B4-BE49-F238E27FC236}">
                <a16:creationId xmlns:a16="http://schemas.microsoft.com/office/drawing/2014/main" id="{067FDEAB-8F1D-77CC-E405-263C964DF99B}"/>
              </a:ext>
            </a:extLst>
          </p:cNvPr>
          <p:cNvSpPr txBox="1">
            <a:spLocks/>
          </p:cNvSpPr>
          <p:nvPr/>
        </p:nvSpPr>
        <p:spPr>
          <a:xfrm>
            <a:off x="713226" y="1468199"/>
            <a:ext cx="7717499" cy="302393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t>Scrapy is an open-source web crawling framework written in Python. It is used to extract data from websites and store it in the desired format.</a:t>
            </a:r>
          </a:p>
          <a:p>
            <a:pPr marL="0" indent="0" algn="just">
              <a:buSzPts val="1100"/>
              <a:buFont typeface="Arial"/>
              <a:buNone/>
            </a:pPr>
            <a:endParaRPr lang="en-US" sz="1800" i="1" dirty="0">
              <a:solidFill>
                <a:schemeClr val="tx1">
                  <a:lumMod val="50000"/>
                  <a:lumOff val="50000"/>
                </a:schemeClr>
              </a:solidFill>
            </a:endParaRPr>
          </a:p>
        </p:txBody>
      </p:sp>
      <p:graphicFrame>
        <p:nvGraphicFramePr>
          <p:cNvPr id="7" name="Table 7">
            <a:extLst>
              <a:ext uri="{FF2B5EF4-FFF2-40B4-BE49-F238E27FC236}">
                <a16:creationId xmlns:a16="http://schemas.microsoft.com/office/drawing/2014/main" id="{7778E284-0C77-B09B-971B-FF0E93A65412}"/>
              </a:ext>
            </a:extLst>
          </p:cNvPr>
          <p:cNvGraphicFramePr>
            <a:graphicFrameLocks noGrp="1"/>
          </p:cNvGraphicFramePr>
          <p:nvPr>
            <p:extLst>
              <p:ext uri="{D42A27DB-BD31-4B8C-83A1-F6EECF244321}">
                <p14:modId xmlns:p14="http://schemas.microsoft.com/office/powerpoint/2010/main" val="2049767606"/>
              </p:ext>
            </p:extLst>
          </p:nvPr>
        </p:nvGraphicFramePr>
        <p:xfrm>
          <a:off x="713226" y="2260312"/>
          <a:ext cx="7717499" cy="2484120"/>
        </p:xfrm>
        <a:graphic>
          <a:graphicData uri="http://schemas.openxmlformats.org/drawingml/2006/table">
            <a:tbl>
              <a:tblPr firstRow="1" bandRow="1">
                <a:tableStyleId>{4D60753A-7A16-4B6E-9E7C-854F8E4653A4}</a:tableStyleId>
              </a:tblPr>
              <a:tblGrid>
                <a:gridCol w="1407675">
                  <a:extLst>
                    <a:ext uri="{9D8B030D-6E8A-4147-A177-3AD203B41FA5}">
                      <a16:colId xmlns:a16="http://schemas.microsoft.com/office/drawing/2014/main" val="3861745991"/>
                    </a:ext>
                  </a:extLst>
                </a:gridCol>
                <a:gridCol w="3060700">
                  <a:extLst>
                    <a:ext uri="{9D8B030D-6E8A-4147-A177-3AD203B41FA5}">
                      <a16:colId xmlns:a16="http://schemas.microsoft.com/office/drawing/2014/main" val="2493713150"/>
                    </a:ext>
                  </a:extLst>
                </a:gridCol>
                <a:gridCol w="3249124">
                  <a:extLst>
                    <a:ext uri="{9D8B030D-6E8A-4147-A177-3AD203B41FA5}">
                      <a16:colId xmlns:a16="http://schemas.microsoft.com/office/drawing/2014/main" val="1343436182"/>
                    </a:ext>
                  </a:extLst>
                </a:gridCol>
              </a:tblGrid>
              <a:tr h="370840">
                <a:tc>
                  <a:txBody>
                    <a:bodyPr/>
                    <a:lstStyle/>
                    <a:p>
                      <a:pPr algn="ctr"/>
                      <a:r>
                        <a:rPr lang="en-US" sz="12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Feature</a:t>
                      </a:r>
                    </a:p>
                  </a:txBody>
                  <a:tcPr anchor="ctr">
                    <a:solidFill>
                      <a:schemeClr val="tx1"/>
                    </a:solidFill>
                  </a:tcPr>
                </a:tc>
                <a:tc>
                  <a:txBody>
                    <a:bodyPr/>
                    <a:lstStyle/>
                    <a:p>
                      <a:pPr algn="ctr"/>
                      <a:r>
                        <a:rPr lang="en-US" sz="12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Scrapy</a:t>
                      </a:r>
                    </a:p>
                  </a:txBody>
                  <a:tcPr anchor="ctr">
                    <a:solidFill>
                      <a:schemeClr val="tx1"/>
                    </a:solidFill>
                  </a:tcPr>
                </a:tc>
                <a:tc>
                  <a:txBody>
                    <a:bodyPr/>
                    <a:lstStyle/>
                    <a:p>
                      <a:pPr algn="ctr"/>
                      <a:r>
                        <a:rPr lang="en-US" sz="1200" b="1" dirty="0" err="1">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BeautifulSoup</a:t>
                      </a:r>
                      <a:endParaRPr lang="en-US" sz="12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endParaRPr>
                    </a:p>
                  </a:txBody>
                  <a:tcPr anchor="ctr">
                    <a:solidFill>
                      <a:schemeClr val="tx1"/>
                    </a:solidFill>
                  </a:tcPr>
                </a:tc>
                <a:extLst>
                  <a:ext uri="{0D108BD9-81ED-4DB2-BD59-A6C34878D82A}">
                    <a16:rowId xmlns:a16="http://schemas.microsoft.com/office/drawing/2014/main" val="3266190985"/>
                  </a:ext>
                </a:extLst>
              </a:tr>
              <a:tr h="370840">
                <a:tc>
                  <a:txBody>
                    <a:bodyPr/>
                    <a:lstStyle/>
                    <a:p>
                      <a:pPr algn="ctr"/>
                      <a:r>
                        <a:rPr lang="en-US" sz="1200" b="1" dirty="0">
                          <a:latin typeface="Roboto Condensed" panose="02000000000000000000" pitchFamily="2" charset="0"/>
                          <a:ea typeface="Roboto Condensed" panose="02000000000000000000" pitchFamily="2" charset="0"/>
                          <a:cs typeface="Roboto Condensed" panose="02000000000000000000" pitchFamily="2" charset="0"/>
                        </a:rPr>
                        <a:t>Speed</a:t>
                      </a:r>
                    </a:p>
                  </a:txBody>
                  <a:tcPr anchor="ctr"/>
                </a:tc>
                <a:tc>
                  <a:txBody>
                    <a:bodyPr/>
                    <a:lstStyle/>
                    <a:p>
                      <a:pPr algn="ctr"/>
                      <a:r>
                        <a:rPr lang="en-US" sz="1200" dirty="0">
                          <a:latin typeface="Roboto Condensed" panose="02000000000000000000" pitchFamily="2" charset="0"/>
                          <a:ea typeface="Roboto Condensed" panose="02000000000000000000" pitchFamily="2" charset="0"/>
                          <a:cs typeface="Roboto Condensed" panose="02000000000000000000" pitchFamily="2" charset="0"/>
                        </a:rPr>
                        <a:t>Fast (able to crawl multiple pages concurrently)</a:t>
                      </a:r>
                    </a:p>
                  </a:txBody>
                  <a:tcPr anchor="ctr"/>
                </a:tc>
                <a:tc>
                  <a:txBody>
                    <a:bodyPr/>
                    <a:lstStyle/>
                    <a:p>
                      <a:pPr algn="ctr"/>
                      <a:r>
                        <a:rPr lang="en-US" sz="1200" dirty="0">
                          <a:latin typeface="Roboto Condensed" panose="02000000000000000000" pitchFamily="2" charset="0"/>
                          <a:ea typeface="Roboto Condensed" panose="02000000000000000000" pitchFamily="2" charset="0"/>
                          <a:cs typeface="Roboto Condensed" panose="02000000000000000000" pitchFamily="2" charset="0"/>
                        </a:rPr>
                        <a:t>Slow (single threaded)</a:t>
                      </a:r>
                    </a:p>
                  </a:txBody>
                  <a:tcPr anchor="ctr"/>
                </a:tc>
                <a:extLst>
                  <a:ext uri="{0D108BD9-81ED-4DB2-BD59-A6C34878D82A}">
                    <a16:rowId xmlns:a16="http://schemas.microsoft.com/office/drawing/2014/main" val="3374146283"/>
                  </a:ext>
                </a:extLst>
              </a:tr>
              <a:tr h="370840">
                <a:tc>
                  <a:txBody>
                    <a:bodyPr/>
                    <a:lstStyle/>
                    <a:p>
                      <a:pPr algn="ctr"/>
                      <a:r>
                        <a:rPr lang="en-US" sz="1200" b="1" dirty="0">
                          <a:latin typeface="Roboto Condensed" panose="02000000000000000000" pitchFamily="2" charset="0"/>
                          <a:ea typeface="Roboto Condensed" panose="02000000000000000000" pitchFamily="2" charset="0"/>
                          <a:cs typeface="Roboto Condensed" panose="02000000000000000000" pitchFamily="2" charset="0"/>
                        </a:rPr>
                        <a:t>Handling and following links</a:t>
                      </a:r>
                    </a:p>
                  </a:txBody>
                  <a:tcPr anchor="ctr"/>
                </a:tc>
                <a:tc>
                  <a:txBody>
                    <a:bodyPr/>
                    <a:lstStyle/>
                    <a:p>
                      <a:pPr algn="ctr"/>
                      <a:r>
                        <a:rPr lang="en-US" sz="1200" dirty="0">
                          <a:latin typeface="Roboto Condensed" panose="02000000000000000000" pitchFamily="2" charset="0"/>
                          <a:ea typeface="Roboto Condensed" panose="02000000000000000000" pitchFamily="2" charset="0"/>
                          <a:cs typeface="Roboto Condensed" panose="02000000000000000000" pitchFamily="2" charset="0"/>
                        </a:rPr>
                        <a:t>Built-in mechanism for handling and following links</a:t>
                      </a:r>
                    </a:p>
                  </a:txBody>
                  <a:tcPr anchor="ctr"/>
                </a:tc>
                <a:tc>
                  <a:txBody>
                    <a:bodyPr/>
                    <a:lstStyle/>
                    <a:p>
                      <a:pPr algn="ctr"/>
                      <a:r>
                        <a:rPr lang="en-US" sz="1200" dirty="0">
                          <a:latin typeface="Roboto Condensed" panose="02000000000000000000" pitchFamily="2" charset="0"/>
                          <a:ea typeface="Roboto Condensed" panose="02000000000000000000" pitchFamily="2" charset="0"/>
                          <a:cs typeface="Roboto Condensed" panose="02000000000000000000" pitchFamily="2" charset="0"/>
                        </a:rPr>
                        <a:t>No built-in mechanism for handling and following links</a:t>
                      </a:r>
                    </a:p>
                  </a:txBody>
                  <a:tcPr anchor="ctr"/>
                </a:tc>
                <a:extLst>
                  <a:ext uri="{0D108BD9-81ED-4DB2-BD59-A6C34878D82A}">
                    <a16:rowId xmlns:a16="http://schemas.microsoft.com/office/drawing/2014/main" val="921765640"/>
                  </a:ext>
                </a:extLst>
              </a:tr>
              <a:tr h="370840">
                <a:tc>
                  <a:txBody>
                    <a:bodyPr/>
                    <a:lstStyle/>
                    <a:p>
                      <a:pPr algn="ctr"/>
                      <a:r>
                        <a:rPr lang="en-US" sz="1200" b="1" dirty="0">
                          <a:latin typeface="Roboto Condensed" panose="02000000000000000000" pitchFamily="2" charset="0"/>
                          <a:ea typeface="Roboto Condensed" panose="02000000000000000000" pitchFamily="2" charset="0"/>
                          <a:cs typeface="Roboto Condensed" panose="02000000000000000000" pitchFamily="2" charset="0"/>
                        </a:rPr>
                        <a:t>Extensibility</a:t>
                      </a:r>
                    </a:p>
                  </a:txBody>
                  <a:tcPr anchor="ctr"/>
                </a:tc>
                <a:tc>
                  <a:txBody>
                    <a:bodyPr/>
                    <a:lstStyle/>
                    <a:p>
                      <a:pPr algn="ctr"/>
                      <a:r>
                        <a:rPr lang="en-US" sz="1200" dirty="0">
                          <a:latin typeface="Roboto Condensed" panose="02000000000000000000" pitchFamily="2" charset="0"/>
                          <a:ea typeface="Roboto Condensed" panose="02000000000000000000" pitchFamily="2" charset="0"/>
                          <a:cs typeface="Roboto Condensed" panose="02000000000000000000" pitchFamily="2" charset="0"/>
                        </a:rPr>
                        <a:t>Highly extensible (</a:t>
                      </a:r>
                      <a:r>
                        <a:rPr lang="en-US" sz="1200" dirty="0" err="1">
                          <a:latin typeface="Roboto Condensed" panose="02000000000000000000" pitchFamily="2" charset="0"/>
                          <a:ea typeface="Roboto Condensed" panose="02000000000000000000" pitchFamily="2" charset="0"/>
                          <a:cs typeface="Roboto Condensed" panose="02000000000000000000" pitchFamily="2" charset="0"/>
                        </a:rPr>
                        <a:t>middlewares</a:t>
                      </a:r>
                      <a:r>
                        <a:rPr lang="en-US" sz="1200" dirty="0">
                          <a:latin typeface="Roboto Condensed" panose="02000000000000000000" pitchFamily="2" charset="0"/>
                          <a:ea typeface="Roboto Condensed" panose="02000000000000000000" pitchFamily="2" charset="0"/>
                          <a:cs typeface="Roboto Condensed" panose="02000000000000000000" pitchFamily="2" charset="0"/>
                        </a:rPr>
                        <a:t> and extensions)</a:t>
                      </a:r>
                    </a:p>
                  </a:txBody>
                  <a:tcPr anchor="ctr"/>
                </a:tc>
                <a:tc>
                  <a:txBody>
                    <a:bodyPr/>
                    <a:lstStyle/>
                    <a:p>
                      <a:pPr algn="ctr"/>
                      <a:r>
                        <a:rPr lang="en-US" sz="1200" dirty="0">
                          <a:latin typeface="Roboto Condensed" panose="02000000000000000000" pitchFamily="2" charset="0"/>
                          <a:ea typeface="Roboto Condensed" panose="02000000000000000000" pitchFamily="2" charset="0"/>
                          <a:cs typeface="Roboto Condensed" panose="02000000000000000000" pitchFamily="2" charset="0"/>
                        </a:rPr>
                        <a:t>Limited extensibility</a:t>
                      </a:r>
                    </a:p>
                  </a:txBody>
                  <a:tcPr anchor="ctr"/>
                </a:tc>
                <a:extLst>
                  <a:ext uri="{0D108BD9-81ED-4DB2-BD59-A6C34878D82A}">
                    <a16:rowId xmlns:a16="http://schemas.microsoft.com/office/drawing/2014/main" val="434316130"/>
                  </a:ext>
                </a:extLst>
              </a:tr>
              <a:tr h="370840">
                <a:tc>
                  <a:txBody>
                    <a:bodyPr/>
                    <a:lstStyle/>
                    <a:p>
                      <a:pPr algn="ctr"/>
                      <a:r>
                        <a:rPr lang="en-US" sz="1200" b="1" dirty="0">
                          <a:latin typeface="Roboto Condensed" panose="02000000000000000000" pitchFamily="2" charset="0"/>
                          <a:ea typeface="Roboto Condensed" panose="02000000000000000000" pitchFamily="2" charset="0"/>
                          <a:cs typeface="Roboto Condensed" panose="02000000000000000000" pitchFamily="2" charset="0"/>
                        </a:rPr>
                        <a:t>Data cleaning and manipulation</a:t>
                      </a:r>
                    </a:p>
                  </a:txBody>
                  <a:tcPr anchor="ctr"/>
                </a:tc>
                <a:tc>
                  <a:txBody>
                    <a:bodyPr/>
                    <a:lstStyle/>
                    <a:p>
                      <a:pPr algn="ctr"/>
                      <a:r>
                        <a:rPr lang="en-US" sz="1200" dirty="0">
                          <a:latin typeface="Roboto Condensed" panose="02000000000000000000" pitchFamily="2" charset="0"/>
                          <a:ea typeface="Roboto Condensed" panose="02000000000000000000" pitchFamily="2" charset="0"/>
                          <a:cs typeface="Roboto Condensed" panose="02000000000000000000" pitchFamily="2" charset="0"/>
                        </a:rPr>
                        <a:t>Built-in support for data cleaning and manipulation</a:t>
                      </a:r>
                    </a:p>
                  </a:txBody>
                  <a:tcPr anchor="ctr"/>
                </a:tc>
                <a:tc>
                  <a:txBody>
                    <a:bodyPr/>
                    <a:lstStyle/>
                    <a:p>
                      <a:pPr algn="ctr"/>
                      <a:r>
                        <a:rPr lang="en-US" sz="1200" dirty="0">
                          <a:latin typeface="Roboto Condensed" panose="02000000000000000000" pitchFamily="2" charset="0"/>
                          <a:ea typeface="Roboto Condensed" panose="02000000000000000000" pitchFamily="2" charset="0"/>
                          <a:cs typeface="Roboto Condensed" panose="02000000000000000000" pitchFamily="2" charset="0"/>
                        </a:rPr>
                        <a:t>Limited support for data cleaning and manipulation</a:t>
                      </a:r>
                    </a:p>
                  </a:txBody>
                  <a:tcPr anchor="ctr"/>
                </a:tc>
                <a:extLst>
                  <a:ext uri="{0D108BD9-81ED-4DB2-BD59-A6C34878D82A}">
                    <a16:rowId xmlns:a16="http://schemas.microsoft.com/office/drawing/2014/main" val="2808704513"/>
                  </a:ext>
                </a:extLst>
              </a:tr>
              <a:tr h="0">
                <a:tc>
                  <a:txBody>
                    <a:bodyPr/>
                    <a:lstStyle/>
                    <a:p>
                      <a:pPr algn="ctr"/>
                      <a:r>
                        <a:rPr lang="en-US" sz="1200" b="1" dirty="0">
                          <a:latin typeface="Roboto Condensed" panose="02000000000000000000" pitchFamily="2" charset="0"/>
                          <a:ea typeface="Roboto Condensed" panose="02000000000000000000" pitchFamily="2" charset="0"/>
                          <a:cs typeface="Roboto Condensed" panose="02000000000000000000" pitchFamily="2" charset="0"/>
                        </a:rPr>
                        <a:t>Community and documentation</a:t>
                      </a:r>
                    </a:p>
                  </a:txBody>
                  <a:tcPr anchor="ctr"/>
                </a:tc>
                <a:tc>
                  <a:txBody>
                    <a:bodyPr/>
                    <a:lstStyle/>
                    <a:p>
                      <a:pPr algn="ctr"/>
                      <a:r>
                        <a:rPr lang="en-US" sz="1200" dirty="0">
                          <a:latin typeface="Roboto Condensed" panose="02000000000000000000" pitchFamily="2" charset="0"/>
                          <a:ea typeface="Roboto Condensed" panose="02000000000000000000" pitchFamily="2" charset="0"/>
                          <a:cs typeface="Roboto Condensed" panose="02000000000000000000" pitchFamily="2" charset="0"/>
                        </a:rPr>
                        <a:t>Large and active community, with extensive documentation</a:t>
                      </a:r>
                    </a:p>
                  </a:txBody>
                  <a:tcPr anchor="ctr"/>
                </a:tc>
                <a:tc>
                  <a:txBody>
                    <a:bodyPr/>
                    <a:lstStyle/>
                    <a:p>
                      <a:pPr algn="ctr"/>
                      <a:r>
                        <a:rPr lang="en-US" sz="1200" dirty="0">
                          <a:latin typeface="Roboto Condensed" panose="02000000000000000000" pitchFamily="2" charset="0"/>
                          <a:ea typeface="Roboto Condensed" panose="02000000000000000000" pitchFamily="2" charset="0"/>
                          <a:cs typeface="Roboto Condensed" panose="02000000000000000000" pitchFamily="2" charset="0"/>
                        </a:rPr>
                        <a:t>Active community, with good documentation</a:t>
                      </a:r>
                    </a:p>
                  </a:txBody>
                  <a:tcPr anchor="ctr"/>
                </a:tc>
                <a:extLst>
                  <a:ext uri="{0D108BD9-81ED-4DB2-BD59-A6C34878D82A}">
                    <a16:rowId xmlns:a16="http://schemas.microsoft.com/office/drawing/2014/main" val="403102098"/>
                  </a:ext>
                </a:extLst>
              </a:tr>
            </a:tbl>
          </a:graphicData>
        </a:graphic>
      </p:graphicFrame>
    </p:spTree>
    <p:extLst>
      <p:ext uri="{BB962C8B-B14F-4D97-AF65-F5344CB8AC3E}">
        <p14:creationId xmlns:p14="http://schemas.microsoft.com/office/powerpoint/2010/main" val="342946420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Installation</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5" name="Google Shape;402;p54">
            <a:extLst>
              <a:ext uri="{FF2B5EF4-FFF2-40B4-BE49-F238E27FC236}">
                <a16:creationId xmlns:a16="http://schemas.microsoft.com/office/drawing/2014/main" id="{E3FE0F9F-C14D-D038-4519-8081D7A05E90}"/>
              </a:ext>
            </a:extLst>
          </p:cNvPr>
          <p:cNvSpPr txBox="1">
            <a:spLocks noGrp="1"/>
          </p:cNvSpPr>
          <p:nvPr>
            <p:ph type="body" idx="1"/>
          </p:nvPr>
        </p:nvSpPr>
        <p:spPr>
          <a:xfrm>
            <a:off x="713225" y="1468574"/>
            <a:ext cx="8208776" cy="3319736"/>
          </a:xfrm>
          <a:prstGeom prst="rect">
            <a:avLst/>
          </a:prstGeom>
        </p:spPr>
        <p:txBody>
          <a:bodyPr spcFirstLastPara="1" wrap="square" lIns="91425" tIns="91425" rIns="91425" bIns="91425" anchor="t" anchorCtr="0">
            <a:noAutofit/>
          </a:bodyPr>
          <a:lstStyle/>
          <a:p>
            <a:pPr marL="285750" indent="-285750" algn="just">
              <a:buSzPts val="1100"/>
            </a:pPr>
            <a:r>
              <a:rPr lang="en-US" sz="1800" dirty="0"/>
              <a:t>Scrapy requires </a:t>
            </a:r>
            <a:r>
              <a:rPr lang="en-US" sz="1800" b="1" dirty="0"/>
              <a:t>Python 3.7+</a:t>
            </a:r>
          </a:p>
          <a:p>
            <a:pPr marL="285750" indent="-285750" algn="just">
              <a:buSzPts val="1100"/>
            </a:pPr>
            <a:endParaRPr lang="en-US" sz="1800" b="1" dirty="0"/>
          </a:p>
          <a:p>
            <a:pPr marL="285750" indent="-285750" algn="just">
              <a:buSzPts val="1100"/>
            </a:pPr>
            <a:r>
              <a:rPr lang="en-US" sz="1800" dirty="0"/>
              <a:t>To install Scrapy using </a:t>
            </a:r>
            <a:r>
              <a:rPr lang="en-US" sz="1800" dirty="0" err="1">
                <a:latin typeface="Consolas" panose="020B0609020204030204" pitchFamily="49" charset="0"/>
              </a:rPr>
              <a:t>conda</a:t>
            </a:r>
            <a:r>
              <a:rPr lang="en-US" sz="1800" dirty="0"/>
              <a:t>, run:</a:t>
            </a:r>
          </a:p>
          <a:p>
            <a:pPr marL="285750" indent="-285750" algn="just">
              <a:buSzPts val="1100"/>
            </a:pPr>
            <a:endParaRPr lang="en-US" sz="1800" dirty="0"/>
          </a:p>
          <a:p>
            <a:pPr marL="285750" indent="-285750" algn="just">
              <a:buSzPts val="1100"/>
            </a:pPr>
            <a:endParaRPr lang="en-US" sz="1800" dirty="0"/>
          </a:p>
          <a:p>
            <a:pPr marL="285750" indent="-285750" algn="just">
              <a:buSzPts val="1100"/>
            </a:pPr>
            <a:endParaRPr lang="en-US" sz="1800" b="1" dirty="0"/>
          </a:p>
          <a:p>
            <a:pPr marL="285750" indent="-285750" algn="just">
              <a:buSzPts val="1100"/>
            </a:pPr>
            <a:r>
              <a:rPr lang="en-US" sz="1800" dirty="0"/>
              <a:t>You can install Scrapy and its dependencies from </a:t>
            </a:r>
            <a:r>
              <a:rPr lang="en-US" sz="1800" dirty="0" err="1"/>
              <a:t>PyPI</a:t>
            </a:r>
            <a:r>
              <a:rPr lang="en-US" sz="1800" dirty="0"/>
              <a:t> with:</a:t>
            </a:r>
          </a:p>
          <a:p>
            <a:pPr marL="285750" indent="-285750" algn="just">
              <a:buSzPts val="1100"/>
            </a:pPr>
            <a:endParaRPr lang="en-US" sz="1800" dirty="0"/>
          </a:p>
          <a:p>
            <a:pPr marL="285750" indent="-285750" algn="just">
              <a:buSzPts val="1100"/>
            </a:pPr>
            <a:endParaRPr lang="en-US" sz="1800" dirty="0"/>
          </a:p>
          <a:p>
            <a:pPr marL="285750" indent="-285750" algn="just">
              <a:buSzPts val="1100"/>
            </a:pPr>
            <a:endParaRPr lang="en-US" sz="1800" dirty="0"/>
          </a:p>
          <a:p>
            <a:pPr marL="285750" indent="-285750" algn="just">
              <a:buSzPts val="1100"/>
            </a:pPr>
            <a:r>
              <a:rPr lang="en-US" sz="1800" dirty="0"/>
              <a:t>More information: </a:t>
            </a:r>
            <a:r>
              <a:rPr lang="en-US" sz="1600" dirty="0">
                <a:solidFill>
                  <a:schemeClr val="tx1">
                    <a:lumMod val="50000"/>
                    <a:lumOff val="50000"/>
                  </a:schemeClr>
                </a:solidFill>
                <a:hlinkClick r:id="rId3">
                  <a:extLst>
                    <a:ext uri="{A12FA001-AC4F-418D-AE19-62706E023703}">
                      <ahyp:hlinkClr xmlns:ahyp="http://schemas.microsoft.com/office/drawing/2018/hyperlinkcolor" val="tx"/>
                    </a:ext>
                  </a:extLst>
                </a:hlinkClick>
              </a:rPr>
              <a:t>https://docs.scrapy.org/en/latest/intro/install.html</a:t>
            </a:r>
            <a:endParaRPr lang="en-US" sz="1800" dirty="0">
              <a:solidFill>
                <a:schemeClr val="tx1">
                  <a:lumMod val="50000"/>
                  <a:lumOff val="50000"/>
                </a:schemeClr>
              </a:solidFill>
            </a:endParaRPr>
          </a:p>
        </p:txBody>
      </p:sp>
      <p:sp>
        <p:nvSpPr>
          <p:cNvPr id="7" name="TextBox 6">
            <a:extLst>
              <a:ext uri="{FF2B5EF4-FFF2-40B4-BE49-F238E27FC236}">
                <a16:creationId xmlns:a16="http://schemas.microsoft.com/office/drawing/2014/main" id="{46BFCD50-A79D-266F-5248-59C5D7DAB9F6}"/>
              </a:ext>
            </a:extLst>
          </p:cNvPr>
          <p:cNvSpPr txBox="1"/>
          <p:nvPr/>
        </p:nvSpPr>
        <p:spPr>
          <a:xfrm>
            <a:off x="1640667" y="3742690"/>
            <a:ext cx="1973617" cy="307777"/>
          </a:xfrm>
          <a:prstGeom prst="rect">
            <a:avLst/>
          </a:prstGeom>
          <a:solidFill>
            <a:schemeClr val="accent2">
              <a:lumMod val="95000"/>
            </a:schemeClr>
          </a:solidFill>
        </p:spPr>
        <p:txBody>
          <a:bodyPr wrap="none" rtlCol="0">
            <a:spAutoFit/>
          </a:bodyPr>
          <a:lstStyle/>
          <a:p>
            <a:r>
              <a:rPr lang="en-US" dirty="0">
                <a:latin typeface="Consolas" panose="020B0609020204030204" pitchFamily="49" charset="0"/>
              </a:rPr>
              <a:t>pip install Scrapy</a:t>
            </a:r>
          </a:p>
        </p:txBody>
      </p:sp>
      <p:sp>
        <p:nvSpPr>
          <p:cNvPr id="2" name="TextBox 1">
            <a:extLst>
              <a:ext uri="{FF2B5EF4-FFF2-40B4-BE49-F238E27FC236}">
                <a16:creationId xmlns:a16="http://schemas.microsoft.com/office/drawing/2014/main" id="{68CBDA22-484F-41E9-06DD-423589F9EC72}"/>
              </a:ext>
            </a:extLst>
          </p:cNvPr>
          <p:cNvSpPr txBox="1"/>
          <p:nvPr/>
        </p:nvSpPr>
        <p:spPr>
          <a:xfrm>
            <a:off x="1640667" y="2671135"/>
            <a:ext cx="3663182" cy="307777"/>
          </a:xfrm>
          <a:prstGeom prst="rect">
            <a:avLst/>
          </a:prstGeom>
          <a:solidFill>
            <a:schemeClr val="accent2">
              <a:lumMod val="95000"/>
            </a:schemeClr>
          </a:solidFill>
        </p:spPr>
        <p:txBody>
          <a:bodyPr wrap="none" rtlCol="0">
            <a:spAutoFit/>
          </a:bodyPr>
          <a:lstStyle/>
          <a:p>
            <a:r>
              <a:rPr lang="en-US" dirty="0" err="1">
                <a:latin typeface="Consolas" panose="020B0609020204030204" pitchFamily="49" charset="0"/>
              </a:rPr>
              <a:t>conda</a:t>
            </a:r>
            <a:r>
              <a:rPr lang="en-US" dirty="0">
                <a:latin typeface="Consolas" panose="020B0609020204030204" pitchFamily="49" charset="0"/>
              </a:rPr>
              <a:t> install -c </a:t>
            </a:r>
            <a:r>
              <a:rPr lang="en-US" dirty="0" err="1">
                <a:latin typeface="Consolas" panose="020B0609020204030204" pitchFamily="49" charset="0"/>
              </a:rPr>
              <a:t>conda</a:t>
            </a:r>
            <a:r>
              <a:rPr lang="en-US" dirty="0">
                <a:latin typeface="Consolas" panose="020B0609020204030204" pitchFamily="49" charset="0"/>
              </a:rPr>
              <a:t>-forge scrapy</a:t>
            </a:r>
          </a:p>
        </p:txBody>
      </p:sp>
    </p:spTree>
    <p:extLst>
      <p:ext uri="{BB962C8B-B14F-4D97-AF65-F5344CB8AC3E}">
        <p14:creationId xmlns:p14="http://schemas.microsoft.com/office/powerpoint/2010/main" val="214555354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Initialization</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4" name="Google Shape;402;p54">
            <a:extLst>
              <a:ext uri="{FF2B5EF4-FFF2-40B4-BE49-F238E27FC236}">
                <a16:creationId xmlns:a16="http://schemas.microsoft.com/office/drawing/2014/main" id="{6C5D7D75-38E0-FF4A-7685-E2468F86AD48}"/>
              </a:ext>
            </a:extLst>
          </p:cNvPr>
          <p:cNvSpPr txBox="1">
            <a:spLocks/>
          </p:cNvSpPr>
          <p:nvPr/>
        </p:nvSpPr>
        <p:spPr>
          <a:xfrm>
            <a:off x="713227" y="1468198"/>
            <a:ext cx="7717498" cy="8867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solidFill>
                  <a:schemeClr val="tx1"/>
                </a:solidFill>
              </a:rPr>
              <a:t>Once Scrapy is installed, you can create a new Scrapy project by running the following command:</a:t>
            </a:r>
          </a:p>
          <a:p>
            <a:pPr marL="0" indent="0" algn="just">
              <a:buSzPts val="1100"/>
              <a:buFont typeface="Arial"/>
              <a:buNone/>
            </a:pPr>
            <a:endParaRPr lang="en-US" sz="1800" dirty="0">
              <a:solidFill>
                <a:schemeClr val="tx1"/>
              </a:solidFill>
            </a:endParaRPr>
          </a:p>
        </p:txBody>
      </p:sp>
      <p:sp>
        <p:nvSpPr>
          <p:cNvPr id="5" name="TextBox 4">
            <a:extLst>
              <a:ext uri="{FF2B5EF4-FFF2-40B4-BE49-F238E27FC236}">
                <a16:creationId xmlns:a16="http://schemas.microsoft.com/office/drawing/2014/main" id="{E969E40E-5CD5-92E7-E46B-EF6A776C6CFE}"/>
              </a:ext>
            </a:extLst>
          </p:cNvPr>
          <p:cNvSpPr txBox="1"/>
          <p:nvPr/>
        </p:nvSpPr>
        <p:spPr>
          <a:xfrm>
            <a:off x="1650391" y="2412097"/>
            <a:ext cx="3066865" cy="307777"/>
          </a:xfrm>
          <a:prstGeom prst="rect">
            <a:avLst/>
          </a:prstGeom>
          <a:solidFill>
            <a:schemeClr val="accent2">
              <a:lumMod val="95000"/>
            </a:schemeClr>
          </a:solidFill>
        </p:spPr>
        <p:txBody>
          <a:bodyPr wrap="none" rtlCol="0">
            <a:spAutoFit/>
          </a:bodyPr>
          <a:lstStyle/>
          <a:p>
            <a:r>
              <a:rPr lang="en-US" dirty="0">
                <a:latin typeface="Consolas" panose="020B0609020204030204" pitchFamily="49" charset="0"/>
              </a:rPr>
              <a:t>scrapy </a:t>
            </a:r>
            <a:r>
              <a:rPr lang="en-US" dirty="0" err="1">
                <a:latin typeface="Consolas" panose="020B0609020204030204" pitchFamily="49" charset="0"/>
              </a:rPr>
              <a:t>startproject</a:t>
            </a:r>
            <a:r>
              <a:rPr lang="en-US" dirty="0">
                <a:latin typeface="Consolas" panose="020B0609020204030204" pitchFamily="49" charset="0"/>
              </a:rPr>
              <a:t> </a:t>
            </a:r>
            <a:r>
              <a:rPr lang="en-US" dirty="0" err="1">
                <a:latin typeface="Consolas" panose="020B0609020204030204" pitchFamily="49" charset="0"/>
              </a:rPr>
              <a:t>myproject</a:t>
            </a:r>
            <a:endParaRPr lang="en-US" dirty="0">
              <a:latin typeface="Consolas" panose="020B0609020204030204" pitchFamily="49" charset="0"/>
            </a:endParaRPr>
          </a:p>
        </p:txBody>
      </p:sp>
      <p:sp>
        <p:nvSpPr>
          <p:cNvPr id="6" name="TextBox 5">
            <a:extLst>
              <a:ext uri="{FF2B5EF4-FFF2-40B4-BE49-F238E27FC236}">
                <a16:creationId xmlns:a16="http://schemas.microsoft.com/office/drawing/2014/main" id="{31466103-9097-9728-C85C-367888A332CB}"/>
              </a:ext>
            </a:extLst>
          </p:cNvPr>
          <p:cNvSpPr txBox="1"/>
          <p:nvPr/>
        </p:nvSpPr>
        <p:spPr>
          <a:xfrm>
            <a:off x="5960177" y="2412097"/>
            <a:ext cx="2470548" cy="2246769"/>
          </a:xfrm>
          <a:prstGeom prst="rect">
            <a:avLst/>
          </a:prstGeom>
          <a:solidFill>
            <a:schemeClr val="accent2">
              <a:lumMod val="95000"/>
            </a:schemeClr>
          </a:solidFill>
        </p:spPr>
        <p:txBody>
          <a:bodyPr wrap="none" rtlCol="0">
            <a:spAutoFit/>
          </a:bodyPr>
          <a:lstStyle/>
          <a:p>
            <a:r>
              <a:rPr lang="en-US" dirty="0" err="1">
                <a:latin typeface="Consolas" panose="020B0609020204030204" pitchFamily="49" charset="0"/>
              </a:rPr>
              <a:t>myproject</a:t>
            </a:r>
            <a:r>
              <a:rPr lang="en-US" dirty="0">
                <a:latin typeface="Consolas" panose="020B0609020204030204" pitchFamily="49" charset="0"/>
              </a:rPr>
              <a:t>/</a:t>
            </a:r>
          </a:p>
          <a:p>
            <a:r>
              <a:rPr lang="en-US" dirty="0">
                <a:latin typeface="Consolas" panose="020B0609020204030204" pitchFamily="49" charset="0"/>
              </a:rPr>
              <a:t>    </a:t>
            </a:r>
            <a:r>
              <a:rPr lang="en-US" dirty="0" err="1">
                <a:latin typeface="Consolas" panose="020B0609020204030204" pitchFamily="49" charset="0"/>
              </a:rPr>
              <a:t>scrapy.cfg</a:t>
            </a:r>
            <a:endParaRPr lang="en-US" dirty="0">
              <a:latin typeface="Consolas" panose="020B0609020204030204" pitchFamily="49" charset="0"/>
            </a:endParaRPr>
          </a:p>
          <a:p>
            <a:r>
              <a:rPr lang="en-US" dirty="0">
                <a:latin typeface="Consolas" panose="020B0609020204030204" pitchFamily="49" charset="0"/>
              </a:rPr>
              <a:t>    </a:t>
            </a:r>
            <a:r>
              <a:rPr lang="en-US" dirty="0" err="1">
                <a:latin typeface="Consolas" panose="020B0609020204030204" pitchFamily="49" charset="0"/>
              </a:rPr>
              <a:t>myproject</a:t>
            </a:r>
            <a:r>
              <a:rPr lang="en-US" dirty="0">
                <a:latin typeface="Consolas" panose="020B0609020204030204" pitchFamily="49" charset="0"/>
              </a:rPr>
              <a:t>/</a:t>
            </a:r>
          </a:p>
          <a:p>
            <a:r>
              <a:rPr lang="en-US" dirty="0">
                <a:latin typeface="Consolas" panose="020B0609020204030204" pitchFamily="49" charset="0"/>
              </a:rPr>
              <a:t>        __init__.py</a:t>
            </a:r>
          </a:p>
          <a:p>
            <a:r>
              <a:rPr lang="en-US" dirty="0">
                <a:latin typeface="Consolas" panose="020B0609020204030204" pitchFamily="49" charset="0"/>
              </a:rPr>
              <a:t>        items.py</a:t>
            </a:r>
          </a:p>
          <a:p>
            <a:r>
              <a:rPr lang="en-US" dirty="0">
                <a:latin typeface="Consolas" panose="020B0609020204030204" pitchFamily="49" charset="0"/>
              </a:rPr>
              <a:t>        middlewares.py</a:t>
            </a:r>
          </a:p>
          <a:p>
            <a:r>
              <a:rPr lang="en-US" dirty="0">
                <a:latin typeface="Consolas" panose="020B0609020204030204" pitchFamily="49" charset="0"/>
              </a:rPr>
              <a:t>        pipelines.py</a:t>
            </a:r>
          </a:p>
          <a:p>
            <a:r>
              <a:rPr lang="en-US" dirty="0">
                <a:latin typeface="Consolas" panose="020B0609020204030204" pitchFamily="49" charset="0"/>
              </a:rPr>
              <a:t>        settings.py</a:t>
            </a:r>
          </a:p>
          <a:p>
            <a:r>
              <a:rPr lang="en-US" dirty="0">
                <a:latin typeface="Consolas" panose="020B0609020204030204" pitchFamily="49" charset="0"/>
              </a:rPr>
              <a:t>        spiders/</a:t>
            </a:r>
          </a:p>
          <a:p>
            <a:r>
              <a:rPr lang="en-US" dirty="0">
                <a:latin typeface="Consolas" panose="020B0609020204030204" pitchFamily="49" charset="0"/>
              </a:rPr>
              <a:t>            __init__.py</a:t>
            </a:r>
          </a:p>
        </p:txBody>
      </p:sp>
      <p:sp>
        <p:nvSpPr>
          <p:cNvPr id="7" name="Google Shape;402;p54">
            <a:extLst>
              <a:ext uri="{FF2B5EF4-FFF2-40B4-BE49-F238E27FC236}">
                <a16:creationId xmlns:a16="http://schemas.microsoft.com/office/drawing/2014/main" id="{314D1BEE-604D-12A4-0A05-440386F022C8}"/>
              </a:ext>
            </a:extLst>
          </p:cNvPr>
          <p:cNvSpPr txBox="1">
            <a:spLocks/>
          </p:cNvSpPr>
          <p:nvPr/>
        </p:nvSpPr>
        <p:spPr>
          <a:xfrm>
            <a:off x="713225" y="2964101"/>
            <a:ext cx="4925575" cy="8867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solidFill>
                  <a:schemeClr val="tx1"/>
                </a:solidFill>
              </a:rPr>
              <a:t>This will create a new directory called </a:t>
            </a:r>
            <a:r>
              <a:rPr lang="en-US" sz="1600" dirty="0" err="1">
                <a:solidFill>
                  <a:schemeClr val="tx1"/>
                </a:solidFill>
                <a:latin typeface="Consolas" panose="020B0609020204030204" pitchFamily="49" charset="0"/>
              </a:rPr>
              <a:t>myproject</a:t>
            </a:r>
            <a:r>
              <a:rPr lang="en-US" sz="1800" dirty="0">
                <a:solidFill>
                  <a:schemeClr val="tx1"/>
                </a:solidFill>
              </a:rPr>
              <a:t> with the following structure:</a:t>
            </a:r>
          </a:p>
        </p:txBody>
      </p:sp>
      <p:sp>
        <p:nvSpPr>
          <p:cNvPr id="8" name="Google Shape;402;p54">
            <a:extLst>
              <a:ext uri="{FF2B5EF4-FFF2-40B4-BE49-F238E27FC236}">
                <a16:creationId xmlns:a16="http://schemas.microsoft.com/office/drawing/2014/main" id="{F5792E49-10F5-D386-5D65-9FC955337143}"/>
              </a:ext>
            </a:extLst>
          </p:cNvPr>
          <p:cNvSpPr txBox="1">
            <a:spLocks/>
          </p:cNvSpPr>
          <p:nvPr/>
        </p:nvSpPr>
        <p:spPr>
          <a:xfrm>
            <a:off x="713224" y="3805052"/>
            <a:ext cx="4925575" cy="8867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solidFill>
                  <a:schemeClr val="tx1"/>
                </a:solidFill>
              </a:rPr>
              <a:t>The </a:t>
            </a:r>
            <a:r>
              <a:rPr lang="en-US" sz="1600" dirty="0">
                <a:solidFill>
                  <a:schemeClr val="tx1"/>
                </a:solidFill>
                <a:latin typeface="Consolas" panose="020B0609020204030204" pitchFamily="49" charset="0"/>
              </a:rPr>
              <a:t>items.py </a:t>
            </a:r>
            <a:r>
              <a:rPr lang="en-US" sz="1800" dirty="0">
                <a:solidFill>
                  <a:schemeClr val="tx1"/>
                </a:solidFill>
              </a:rPr>
              <a:t>file is where you will define the items that you want to scrape.</a:t>
            </a:r>
          </a:p>
        </p:txBody>
      </p:sp>
    </p:spTree>
    <p:extLst>
      <p:ext uri="{BB962C8B-B14F-4D97-AF65-F5344CB8AC3E}">
        <p14:creationId xmlns:p14="http://schemas.microsoft.com/office/powerpoint/2010/main" val="158109139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Spider</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4" name="Google Shape;402;p54">
            <a:extLst>
              <a:ext uri="{FF2B5EF4-FFF2-40B4-BE49-F238E27FC236}">
                <a16:creationId xmlns:a16="http://schemas.microsoft.com/office/drawing/2014/main" id="{6C5D7D75-38E0-FF4A-7685-E2468F86AD48}"/>
              </a:ext>
            </a:extLst>
          </p:cNvPr>
          <p:cNvSpPr txBox="1">
            <a:spLocks/>
          </p:cNvSpPr>
          <p:nvPr/>
        </p:nvSpPr>
        <p:spPr>
          <a:xfrm>
            <a:off x="713227" y="1468198"/>
            <a:ext cx="7717498" cy="188460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solidFill>
                  <a:schemeClr val="tx1"/>
                </a:solidFill>
              </a:rPr>
              <a:t>Spiders are the fundamental building blocks of Scrapy. A spider consists of a set of instructions that tell Scrapy how to follow links on a website, which pages to scrape, and how to extract the desired data from each page.</a:t>
            </a:r>
          </a:p>
          <a:p>
            <a:pPr marL="0" indent="0" algn="just">
              <a:buSzPts val="1100"/>
              <a:buFont typeface="Arial"/>
              <a:buNone/>
            </a:pPr>
            <a:endParaRPr lang="en-US" sz="1800" dirty="0">
              <a:solidFill>
                <a:schemeClr val="tx1"/>
              </a:solidFill>
            </a:endParaRPr>
          </a:p>
          <a:p>
            <a:pPr marL="0" indent="0" algn="just">
              <a:buSzPts val="1100"/>
              <a:buFont typeface="Arial"/>
              <a:buNone/>
            </a:pPr>
            <a:r>
              <a:rPr lang="en-US" sz="1800" dirty="0">
                <a:solidFill>
                  <a:schemeClr val="tx1"/>
                </a:solidFill>
              </a:rPr>
              <a:t>You can create a new spider using the </a:t>
            </a:r>
            <a:r>
              <a:rPr lang="en-US" sz="1600" b="1" dirty="0" err="1">
                <a:latin typeface="Consolas" panose="020B0609020204030204" pitchFamily="49" charset="0"/>
              </a:rPr>
              <a:t>genspider</a:t>
            </a:r>
            <a:r>
              <a:rPr lang="en-US" sz="1800" dirty="0">
                <a:solidFill>
                  <a:schemeClr val="tx1"/>
                </a:solidFill>
              </a:rPr>
              <a:t> command. </a:t>
            </a:r>
          </a:p>
        </p:txBody>
      </p:sp>
      <p:sp>
        <p:nvSpPr>
          <p:cNvPr id="5" name="TextBox 4">
            <a:extLst>
              <a:ext uri="{FF2B5EF4-FFF2-40B4-BE49-F238E27FC236}">
                <a16:creationId xmlns:a16="http://schemas.microsoft.com/office/drawing/2014/main" id="{E969E40E-5CD5-92E7-E46B-EF6A776C6CFE}"/>
              </a:ext>
            </a:extLst>
          </p:cNvPr>
          <p:cNvSpPr txBox="1"/>
          <p:nvPr/>
        </p:nvSpPr>
        <p:spPr>
          <a:xfrm>
            <a:off x="2541611" y="3169092"/>
            <a:ext cx="4060727" cy="307777"/>
          </a:xfrm>
          <a:prstGeom prst="rect">
            <a:avLst/>
          </a:prstGeom>
          <a:solidFill>
            <a:schemeClr val="accent2">
              <a:lumMod val="95000"/>
            </a:schemeClr>
          </a:solidFill>
        </p:spPr>
        <p:txBody>
          <a:bodyPr wrap="none" rtlCol="0">
            <a:spAutoFit/>
          </a:bodyPr>
          <a:lstStyle/>
          <a:p>
            <a:r>
              <a:rPr lang="en-US" dirty="0">
                <a:latin typeface="Consolas" panose="020B0609020204030204" pitchFamily="49" charset="0"/>
              </a:rPr>
              <a:t>scrapy </a:t>
            </a:r>
            <a:r>
              <a:rPr lang="en-US" dirty="0" err="1">
                <a:latin typeface="Consolas" panose="020B0609020204030204" pitchFamily="49" charset="0"/>
              </a:rPr>
              <a:t>genspider</a:t>
            </a:r>
            <a:r>
              <a:rPr lang="en-US" dirty="0">
                <a:latin typeface="Consolas" panose="020B0609020204030204" pitchFamily="49" charset="0"/>
              </a:rPr>
              <a:t> </a:t>
            </a:r>
            <a:r>
              <a:rPr lang="en-US" dirty="0" err="1">
                <a:latin typeface="Consolas" panose="020B0609020204030204" pitchFamily="49" charset="0"/>
              </a:rPr>
              <a:t>spider_name</a:t>
            </a:r>
            <a:r>
              <a:rPr lang="en-US" dirty="0">
                <a:latin typeface="Consolas" panose="020B0609020204030204" pitchFamily="49" charset="0"/>
              </a:rPr>
              <a:t> domain.com</a:t>
            </a:r>
          </a:p>
        </p:txBody>
      </p:sp>
      <p:sp>
        <p:nvSpPr>
          <p:cNvPr id="8" name="Google Shape;402;p54">
            <a:extLst>
              <a:ext uri="{FF2B5EF4-FFF2-40B4-BE49-F238E27FC236}">
                <a16:creationId xmlns:a16="http://schemas.microsoft.com/office/drawing/2014/main" id="{F5792E49-10F5-D386-5D65-9FC955337143}"/>
              </a:ext>
            </a:extLst>
          </p:cNvPr>
          <p:cNvSpPr txBox="1">
            <a:spLocks/>
          </p:cNvSpPr>
          <p:nvPr/>
        </p:nvSpPr>
        <p:spPr>
          <a:xfrm>
            <a:off x="713227" y="3600938"/>
            <a:ext cx="7717498" cy="8867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None/>
            </a:pPr>
            <a:r>
              <a:rPr lang="en-US" sz="1800" dirty="0">
                <a:solidFill>
                  <a:schemeClr val="tx1"/>
                </a:solidFill>
              </a:rPr>
              <a:t>This will create a new spider file in the </a:t>
            </a:r>
            <a:r>
              <a:rPr lang="en-US" sz="1600" i="1" dirty="0">
                <a:solidFill>
                  <a:schemeClr val="tx1"/>
                </a:solidFill>
                <a:latin typeface="Consolas" panose="020B0609020204030204" pitchFamily="49" charset="0"/>
              </a:rPr>
              <a:t>spiders/ </a:t>
            </a:r>
            <a:r>
              <a:rPr lang="en-US" sz="1800" dirty="0">
                <a:solidFill>
                  <a:schemeClr val="tx1"/>
                </a:solidFill>
              </a:rPr>
              <a:t>directory with the name </a:t>
            </a:r>
            <a:r>
              <a:rPr lang="en-US" sz="1600" i="1" dirty="0">
                <a:solidFill>
                  <a:schemeClr val="tx1"/>
                </a:solidFill>
                <a:latin typeface="Consolas" panose="020B0609020204030204" pitchFamily="49" charset="0"/>
              </a:rPr>
              <a:t>spider_name.py</a:t>
            </a:r>
            <a:r>
              <a:rPr lang="en-US" sz="1800" dirty="0">
                <a:solidFill>
                  <a:schemeClr val="tx1"/>
                </a:solidFill>
              </a:rPr>
              <a:t>.</a:t>
            </a:r>
          </a:p>
          <a:p>
            <a:pPr marL="0" indent="0" algn="just">
              <a:buSzPts val="1100"/>
              <a:buNone/>
            </a:pPr>
            <a:endParaRPr lang="en-US" sz="1800" dirty="0">
              <a:solidFill>
                <a:schemeClr val="tx1"/>
              </a:solidFill>
            </a:endParaRPr>
          </a:p>
          <a:p>
            <a:pPr marL="0" indent="0" algn="just">
              <a:buSzPts val="1100"/>
              <a:buFont typeface="Arial"/>
              <a:buNone/>
            </a:pPr>
            <a:r>
              <a:rPr lang="en-US" sz="1800" dirty="0">
                <a:solidFill>
                  <a:schemeClr val="tx1"/>
                </a:solidFill>
              </a:rPr>
              <a:t>Edit the spider file to define how to crawl the website.</a:t>
            </a:r>
          </a:p>
        </p:txBody>
      </p:sp>
    </p:spTree>
    <p:extLst>
      <p:ext uri="{BB962C8B-B14F-4D97-AF65-F5344CB8AC3E}">
        <p14:creationId xmlns:p14="http://schemas.microsoft.com/office/powerpoint/2010/main" val="412760639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Spider</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4" name="Google Shape;402;p54">
            <a:extLst>
              <a:ext uri="{FF2B5EF4-FFF2-40B4-BE49-F238E27FC236}">
                <a16:creationId xmlns:a16="http://schemas.microsoft.com/office/drawing/2014/main" id="{6C5D7D75-38E0-FF4A-7685-E2468F86AD48}"/>
              </a:ext>
            </a:extLst>
          </p:cNvPr>
          <p:cNvSpPr txBox="1">
            <a:spLocks/>
          </p:cNvSpPr>
          <p:nvPr/>
        </p:nvSpPr>
        <p:spPr>
          <a:xfrm>
            <a:off x="713227" y="1468198"/>
            <a:ext cx="7717498" cy="188460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solidFill>
                  <a:schemeClr val="tx1"/>
                </a:solidFill>
              </a:rPr>
              <a:t>The spider file will contain a Python class that inherits from </a:t>
            </a:r>
            <a:r>
              <a:rPr lang="en-US" sz="1600" i="1" dirty="0" err="1">
                <a:solidFill>
                  <a:schemeClr val="tx1"/>
                </a:solidFill>
                <a:latin typeface="Consolas" panose="020B0609020204030204" pitchFamily="49" charset="0"/>
              </a:rPr>
              <a:t>scrapy.Spider</a:t>
            </a:r>
            <a:r>
              <a:rPr lang="en-US" sz="1800" dirty="0">
                <a:solidFill>
                  <a:schemeClr val="tx1"/>
                </a:solidFill>
              </a:rPr>
              <a:t> and defines the </a:t>
            </a:r>
            <a:r>
              <a:rPr lang="en-US" sz="1600" i="1" dirty="0" err="1">
                <a:solidFill>
                  <a:schemeClr val="tx1"/>
                </a:solidFill>
                <a:latin typeface="Consolas" panose="020B0609020204030204" pitchFamily="49" charset="0"/>
              </a:rPr>
              <a:t>start_urls</a:t>
            </a:r>
            <a:r>
              <a:rPr lang="en-US" sz="1600" i="1" dirty="0">
                <a:solidFill>
                  <a:schemeClr val="tx1"/>
                </a:solidFill>
                <a:latin typeface="Consolas" panose="020B0609020204030204" pitchFamily="49" charset="0"/>
              </a:rPr>
              <a:t> </a:t>
            </a:r>
            <a:r>
              <a:rPr lang="en-US" sz="1800" dirty="0">
                <a:solidFill>
                  <a:schemeClr val="tx1"/>
                </a:solidFill>
              </a:rPr>
              <a:t>and </a:t>
            </a:r>
            <a:r>
              <a:rPr lang="en-US" sz="1600" i="1" dirty="0">
                <a:solidFill>
                  <a:schemeClr val="tx1"/>
                </a:solidFill>
                <a:latin typeface="Consolas" panose="020B0609020204030204" pitchFamily="49" charset="0"/>
              </a:rPr>
              <a:t>parse</a:t>
            </a:r>
            <a:r>
              <a:rPr lang="en-US" sz="1800" dirty="0">
                <a:solidFill>
                  <a:schemeClr val="tx1"/>
                </a:solidFill>
              </a:rPr>
              <a:t> methods.</a:t>
            </a:r>
          </a:p>
        </p:txBody>
      </p:sp>
      <p:sp>
        <p:nvSpPr>
          <p:cNvPr id="2" name="TextBox 1">
            <a:extLst>
              <a:ext uri="{FF2B5EF4-FFF2-40B4-BE49-F238E27FC236}">
                <a16:creationId xmlns:a16="http://schemas.microsoft.com/office/drawing/2014/main" id="{4290D5C6-1138-BD77-59AF-C96FD3B614D5}"/>
              </a:ext>
            </a:extLst>
          </p:cNvPr>
          <p:cNvSpPr txBox="1"/>
          <p:nvPr/>
        </p:nvSpPr>
        <p:spPr>
          <a:xfrm>
            <a:off x="713227" y="2337137"/>
            <a:ext cx="7717498" cy="2031325"/>
          </a:xfrm>
          <a:prstGeom prst="rect">
            <a:avLst/>
          </a:prstGeom>
          <a:solidFill>
            <a:schemeClr val="tx1"/>
          </a:solidFill>
        </p:spPr>
        <p:txBody>
          <a:bodyPr wrap="square">
            <a:spAutoFit/>
          </a:bodyPr>
          <a:lstStyle/>
          <a:p>
            <a:r>
              <a:rPr lang="en-US" b="0" dirty="0">
                <a:solidFill>
                  <a:srgbClr val="569CD6"/>
                </a:solidFill>
                <a:effectLst/>
                <a:latin typeface="Consolas" panose="020B0609020204030204" pitchFamily="49" charset="0"/>
              </a:rPr>
              <a:t>import</a:t>
            </a:r>
            <a:r>
              <a:rPr lang="en-US" b="0" dirty="0">
                <a:solidFill>
                  <a:srgbClr val="D4D4D4"/>
                </a:solidFill>
                <a:effectLst/>
                <a:latin typeface="Consolas" panose="020B0609020204030204" pitchFamily="49" charset="0"/>
              </a:rPr>
              <a:t> scrapy</a:t>
            </a:r>
          </a:p>
          <a:p>
            <a:br>
              <a:rPr lang="en-US" b="0" dirty="0">
                <a:solidFill>
                  <a:srgbClr val="D4D4D4"/>
                </a:solidFill>
                <a:effectLst/>
                <a:latin typeface="Consolas" panose="020B0609020204030204" pitchFamily="49" charset="0"/>
              </a:rPr>
            </a:br>
            <a:r>
              <a:rPr lang="en-US" b="0" dirty="0">
                <a:solidFill>
                  <a:srgbClr val="569CD6"/>
                </a:solidFill>
                <a:effectLst/>
                <a:latin typeface="Consolas" panose="020B0609020204030204" pitchFamily="49" charset="0"/>
              </a:rPr>
              <a:t>class</a:t>
            </a:r>
            <a:r>
              <a:rPr lang="en-US" b="0" dirty="0">
                <a:solidFill>
                  <a:srgbClr val="D4D4D4"/>
                </a:solidFill>
                <a:effectLst/>
                <a:latin typeface="Consolas" panose="020B0609020204030204" pitchFamily="49" charset="0"/>
              </a:rPr>
              <a:t> </a:t>
            </a:r>
            <a:r>
              <a:rPr lang="en-US" b="0" dirty="0" err="1">
                <a:solidFill>
                  <a:srgbClr val="D4D4D4"/>
                </a:solidFill>
                <a:effectLst/>
                <a:latin typeface="Consolas" panose="020B0609020204030204" pitchFamily="49" charset="0"/>
              </a:rPr>
              <a:t>MySpider</a:t>
            </a:r>
            <a:r>
              <a:rPr lang="en-US" b="0" dirty="0">
                <a:solidFill>
                  <a:srgbClr val="D4D4D4"/>
                </a:solidFill>
                <a:effectLst/>
                <a:latin typeface="Consolas" panose="020B0609020204030204" pitchFamily="49" charset="0"/>
              </a:rPr>
              <a:t>(</a:t>
            </a:r>
            <a:r>
              <a:rPr lang="en-US" b="0" dirty="0" err="1">
                <a:solidFill>
                  <a:srgbClr val="D4D4D4"/>
                </a:solidFill>
                <a:effectLst/>
                <a:latin typeface="Consolas" panose="020B0609020204030204" pitchFamily="49" charset="0"/>
              </a:rPr>
              <a:t>scrapy.Spider</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name = </a:t>
            </a:r>
            <a:r>
              <a:rPr lang="en-US" b="0" dirty="0">
                <a:solidFill>
                  <a:srgbClr val="CE9178"/>
                </a:solidFill>
                <a:effectLst/>
                <a:latin typeface="Consolas" panose="020B0609020204030204" pitchFamily="49" charset="0"/>
              </a:rPr>
              <a:t>'</a:t>
            </a:r>
            <a:r>
              <a:rPr lang="en-US" b="0" dirty="0" err="1">
                <a:solidFill>
                  <a:srgbClr val="CE9178"/>
                </a:solidFill>
                <a:effectLst/>
                <a:latin typeface="Consolas" panose="020B0609020204030204" pitchFamily="49" charset="0"/>
              </a:rPr>
              <a:t>spider_name</a:t>
            </a:r>
            <a:r>
              <a:rPr lang="en-US" b="0" dirty="0">
                <a:solidFill>
                  <a:srgbClr val="CE9178"/>
                </a:solidFill>
                <a:effectLst/>
                <a:latin typeface="Consolas" panose="020B0609020204030204" pitchFamily="49" charset="0"/>
              </a:rPr>
              <a:t>'</a:t>
            </a:r>
            <a:endParaRPr lang="en-US" b="0" dirty="0">
              <a:solidFill>
                <a:srgbClr val="D4D4D4"/>
              </a:solidFill>
              <a:effectLst/>
              <a:latin typeface="Consolas" panose="020B0609020204030204" pitchFamily="49" charset="0"/>
            </a:endParaRPr>
          </a:p>
          <a:p>
            <a:r>
              <a:rPr lang="en-US" b="0" dirty="0">
                <a:solidFill>
                  <a:srgbClr val="D4D4D4"/>
                </a:solidFill>
                <a:effectLst/>
                <a:latin typeface="Consolas" panose="020B0609020204030204" pitchFamily="49" charset="0"/>
              </a:rPr>
              <a:t>    </a:t>
            </a:r>
            <a:r>
              <a:rPr lang="en-US" b="0" dirty="0" err="1">
                <a:solidFill>
                  <a:srgbClr val="D4D4D4"/>
                </a:solidFill>
                <a:effectLst/>
                <a:latin typeface="Consolas" panose="020B0609020204030204" pitchFamily="49" charset="0"/>
              </a:rPr>
              <a:t>start_urls</a:t>
            </a:r>
            <a:r>
              <a:rPr lang="en-US" b="0" dirty="0">
                <a:solidFill>
                  <a:srgbClr val="D4D4D4"/>
                </a:solidFill>
                <a:effectLst/>
                <a:latin typeface="Consolas" panose="020B0609020204030204" pitchFamily="49" charset="0"/>
              </a:rPr>
              <a:t> = [</a:t>
            </a:r>
            <a:r>
              <a:rPr lang="en-US" b="0" dirty="0">
                <a:solidFill>
                  <a:srgbClr val="CE9178"/>
                </a:solidFill>
                <a:effectLst/>
                <a:latin typeface="Consolas" panose="020B0609020204030204" pitchFamily="49" charset="0"/>
              </a:rPr>
              <a:t>'http://domain.com'</a:t>
            </a:r>
            <a:r>
              <a:rPr lang="en-US" b="0" dirty="0">
                <a:solidFill>
                  <a:srgbClr val="D4D4D4"/>
                </a:solidFill>
                <a:effectLst/>
                <a:latin typeface="Consolas" panose="020B0609020204030204" pitchFamily="49" charset="0"/>
              </a:rPr>
              <a:t>]</a:t>
            </a:r>
          </a:p>
          <a:p>
            <a:br>
              <a:rPr lang="en-US" b="0" dirty="0">
                <a:solidFill>
                  <a:srgbClr val="D4D4D4"/>
                </a:solidFill>
                <a:effectLst/>
                <a:latin typeface="Consolas" panose="020B0609020204030204" pitchFamily="49" charset="0"/>
              </a:rPr>
            </a:br>
            <a:r>
              <a:rPr lang="en-US" b="0" dirty="0">
                <a:solidFill>
                  <a:srgbClr val="D4D4D4"/>
                </a:solidFill>
                <a:effectLst/>
                <a:latin typeface="Consolas" panose="020B0609020204030204" pitchFamily="49" charset="0"/>
              </a:rPr>
              <a:t>    </a:t>
            </a:r>
            <a:r>
              <a:rPr lang="en-US" b="0" dirty="0">
                <a:solidFill>
                  <a:srgbClr val="569CD6"/>
                </a:solidFill>
                <a:effectLst/>
                <a:latin typeface="Consolas" panose="020B0609020204030204" pitchFamily="49" charset="0"/>
              </a:rPr>
              <a:t>def</a:t>
            </a:r>
            <a:r>
              <a:rPr lang="en-US" b="0" dirty="0">
                <a:solidFill>
                  <a:srgbClr val="D4D4D4"/>
                </a:solidFill>
                <a:effectLst/>
                <a:latin typeface="Consolas" panose="020B0609020204030204" pitchFamily="49" charset="0"/>
              </a:rPr>
              <a:t> parse(self, response):</a:t>
            </a:r>
          </a:p>
          <a:p>
            <a:r>
              <a:rPr lang="en-US" b="0" dirty="0">
                <a:solidFill>
                  <a:srgbClr val="D4D4D4"/>
                </a:solidFill>
                <a:effectLst/>
                <a:latin typeface="Consolas" panose="020B0609020204030204" pitchFamily="49" charset="0"/>
              </a:rPr>
              <a:t>        </a:t>
            </a:r>
            <a:r>
              <a:rPr lang="en-US" b="0" dirty="0">
                <a:solidFill>
                  <a:srgbClr val="6A9955"/>
                </a:solidFill>
                <a:effectLst/>
                <a:latin typeface="Consolas" panose="020B0609020204030204" pitchFamily="49" charset="0"/>
              </a:rPr>
              <a:t># Define how to extract data from the website</a:t>
            </a:r>
            <a:endParaRPr lang="en-US" b="0" dirty="0">
              <a:solidFill>
                <a:srgbClr val="D4D4D4"/>
              </a:solidFill>
              <a:effectLst/>
              <a:latin typeface="Consolas" panose="020B0609020204030204" pitchFamily="49" charset="0"/>
            </a:endParaRPr>
          </a:p>
          <a:p>
            <a:r>
              <a:rPr lang="en-US" b="0" dirty="0">
                <a:solidFill>
                  <a:srgbClr val="D4D4D4"/>
                </a:solidFill>
                <a:effectLst/>
                <a:latin typeface="Consolas" panose="020B0609020204030204" pitchFamily="49" charset="0"/>
              </a:rPr>
              <a:t>        </a:t>
            </a:r>
            <a:r>
              <a:rPr lang="en-US" b="0" dirty="0">
                <a:solidFill>
                  <a:srgbClr val="569CD6"/>
                </a:solidFill>
                <a:effectLst/>
                <a:latin typeface="Consolas" panose="020B0609020204030204" pitchFamily="49" charset="0"/>
              </a:rPr>
              <a:t>pass</a:t>
            </a:r>
            <a:endParaRPr lang="en-US"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197920872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Run</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4" name="Google Shape;402;p54">
            <a:extLst>
              <a:ext uri="{FF2B5EF4-FFF2-40B4-BE49-F238E27FC236}">
                <a16:creationId xmlns:a16="http://schemas.microsoft.com/office/drawing/2014/main" id="{6C5D7D75-38E0-FF4A-7685-E2468F86AD48}"/>
              </a:ext>
            </a:extLst>
          </p:cNvPr>
          <p:cNvSpPr txBox="1">
            <a:spLocks/>
          </p:cNvSpPr>
          <p:nvPr/>
        </p:nvSpPr>
        <p:spPr>
          <a:xfrm>
            <a:off x="713227" y="1468198"/>
            <a:ext cx="7717498" cy="188460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solidFill>
                  <a:schemeClr val="tx1"/>
                </a:solidFill>
              </a:rPr>
              <a:t>You can un the spider using the </a:t>
            </a:r>
            <a:r>
              <a:rPr lang="en-US" sz="1600" b="1" dirty="0">
                <a:solidFill>
                  <a:schemeClr val="tx1"/>
                </a:solidFill>
                <a:latin typeface="Consolas" panose="020B0609020204030204" pitchFamily="49" charset="0"/>
              </a:rPr>
              <a:t>crawl</a:t>
            </a:r>
            <a:r>
              <a:rPr lang="en-US" sz="1800" dirty="0">
                <a:solidFill>
                  <a:schemeClr val="tx1"/>
                </a:solidFill>
              </a:rPr>
              <a:t> command</a:t>
            </a:r>
          </a:p>
        </p:txBody>
      </p:sp>
      <p:sp>
        <p:nvSpPr>
          <p:cNvPr id="5" name="TextBox 4">
            <a:extLst>
              <a:ext uri="{FF2B5EF4-FFF2-40B4-BE49-F238E27FC236}">
                <a16:creationId xmlns:a16="http://schemas.microsoft.com/office/drawing/2014/main" id="{E969E40E-5CD5-92E7-E46B-EF6A776C6CFE}"/>
              </a:ext>
            </a:extLst>
          </p:cNvPr>
          <p:cNvSpPr txBox="1"/>
          <p:nvPr/>
        </p:nvSpPr>
        <p:spPr>
          <a:xfrm>
            <a:off x="3287008" y="1997419"/>
            <a:ext cx="2569934" cy="307777"/>
          </a:xfrm>
          <a:prstGeom prst="rect">
            <a:avLst/>
          </a:prstGeom>
          <a:solidFill>
            <a:schemeClr val="accent2">
              <a:lumMod val="95000"/>
            </a:schemeClr>
          </a:solidFill>
        </p:spPr>
        <p:txBody>
          <a:bodyPr wrap="none" rtlCol="0">
            <a:spAutoFit/>
          </a:bodyPr>
          <a:lstStyle/>
          <a:p>
            <a:r>
              <a:rPr lang="en-US" dirty="0">
                <a:latin typeface="Consolas" panose="020B0609020204030204" pitchFamily="49" charset="0"/>
              </a:rPr>
              <a:t>scrapy crawl </a:t>
            </a:r>
            <a:r>
              <a:rPr lang="en-US" dirty="0" err="1">
                <a:latin typeface="Consolas" panose="020B0609020204030204" pitchFamily="49" charset="0"/>
              </a:rPr>
              <a:t>spider_name</a:t>
            </a:r>
            <a:endParaRPr lang="en-US" dirty="0">
              <a:latin typeface="Consolas" panose="020B0609020204030204" pitchFamily="49" charset="0"/>
            </a:endParaRPr>
          </a:p>
        </p:txBody>
      </p:sp>
      <p:sp>
        <p:nvSpPr>
          <p:cNvPr id="8" name="Google Shape;402;p54">
            <a:extLst>
              <a:ext uri="{FF2B5EF4-FFF2-40B4-BE49-F238E27FC236}">
                <a16:creationId xmlns:a16="http://schemas.microsoft.com/office/drawing/2014/main" id="{F5792E49-10F5-D386-5D65-9FC955337143}"/>
              </a:ext>
            </a:extLst>
          </p:cNvPr>
          <p:cNvSpPr txBox="1">
            <a:spLocks/>
          </p:cNvSpPr>
          <p:nvPr/>
        </p:nvSpPr>
        <p:spPr>
          <a:xfrm>
            <a:off x="713225" y="2410499"/>
            <a:ext cx="7717498" cy="175468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None/>
            </a:pPr>
            <a:r>
              <a:rPr lang="en-US" sz="1800" dirty="0">
                <a:solidFill>
                  <a:schemeClr val="tx1"/>
                </a:solidFill>
              </a:rPr>
              <a:t>This will start the spider and crawl the website, calling the </a:t>
            </a:r>
            <a:r>
              <a:rPr lang="en-US" sz="1600" i="1" dirty="0">
                <a:solidFill>
                  <a:schemeClr val="tx1"/>
                </a:solidFill>
                <a:latin typeface="Consolas" panose="020B0609020204030204" pitchFamily="49" charset="0"/>
              </a:rPr>
              <a:t>parse</a:t>
            </a:r>
            <a:r>
              <a:rPr lang="en-US" sz="1800" dirty="0">
                <a:solidFill>
                  <a:schemeClr val="tx1"/>
                </a:solidFill>
              </a:rPr>
              <a:t> method for each page. The extracted data will be sent to the defined pipelines for further processing.</a:t>
            </a:r>
          </a:p>
          <a:p>
            <a:pPr marL="0" indent="0" algn="just">
              <a:buSzPts val="1100"/>
              <a:buNone/>
            </a:pPr>
            <a:endParaRPr lang="en-US" sz="1800" dirty="0">
              <a:solidFill>
                <a:schemeClr val="tx1"/>
              </a:solidFill>
            </a:endParaRPr>
          </a:p>
          <a:p>
            <a:pPr marL="0" indent="0" algn="just">
              <a:buSzPts val="1100"/>
              <a:buNone/>
            </a:pPr>
            <a:r>
              <a:rPr lang="en-US" sz="1800" dirty="0">
                <a:solidFill>
                  <a:schemeClr val="tx1"/>
                </a:solidFill>
              </a:rPr>
              <a:t>If you want to save the result into a file (such as JSON, CSV, and XML), you can use the following command:</a:t>
            </a:r>
          </a:p>
        </p:txBody>
      </p:sp>
      <p:sp>
        <p:nvSpPr>
          <p:cNvPr id="2" name="TextBox 1">
            <a:extLst>
              <a:ext uri="{FF2B5EF4-FFF2-40B4-BE49-F238E27FC236}">
                <a16:creationId xmlns:a16="http://schemas.microsoft.com/office/drawing/2014/main" id="{D89916CE-A06D-2EC0-3A09-D5B2F01525F6}"/>
              </a:ext>
            </a:extLst>
          </p:cNvPr>
          <p:cNvSpPr txBox="1"/>
          <p:nvPr/>
        </p:nvSpPr>
        <p:spPr>
          <a:xfrm>
            <a:off x="1915985" y="4303122"/>
            <a:ext cx="5311977" cy="307777"/>
          </a:xfrm>
          <a:prstGeom prst="rect">
            <a:avLst/>
          </a:prstGeom>
          <a:solidFill>
            <a:schemeClr val="accent2">
              <a:lumMod val="95000"/>
            </a:schemeClr>
          </a:solidFill>
        </p:spPr>
        <p:txBody>
          <a:bodyPr wrap="square" rtlCol="0">
            <a:spAutoFit/>
          </a:bodyPr>
          <a:lstStyle/>
          <a:p>
            <a:r>
              <a:rPr lang="en-US" dirty="0">
                <a:latin typeface="Consolas" panose="020B0609020204030204" pitchFamily="49" charset="0"/>
              </a:rPr>
              <a:t>scrapy crawl </a:t>
            </a:r>
            <a:r>
              <a:rPr lang="en-US" dirty="0" err="1">
                <a:latin typeface="Consolas" panose="020B0609020204030204" pitchFamily="49" charset="0"/>
              </a:rPr>
              <a:t>spider_name</a:t>
            </a:r>
            <a:r>
              <a:rPr lang="en-US" dirty="0">
                <a:latin typeface="Consolas" panose="020B0609020204030204" pitchFamily="49" charset="0"/>
              </a:rPr>
              <a:t> -o </a:t>
            </a:r>
            <a:r>
              <a:rPr lang="en-US" dirty="0" err="1">
                <a:latin typeface="Consolas" panose="020B0609020204030204" pitchFamily="49" charset="0"/>
              </a:rPr>
              <a:t>file_name.file_extension</a:t>
            </a:r>
            <a:endParaRPr lang="en-US" dirty="0">
              <a:latin typeface="Consolas" panose="020B0609020204030204" pitchFamily="49" charset="0"/>
            </a:endParaRPr>
          </a:p>
        </p:txBody>
      </p:sp>
    </p:spTree>
    <p:extLst>
      <p:ext uri="{BB962C8B-B14F-4D97-AF65-F5344CB8AC3E}">
        <p14:creationId xmlns:p14="http://schemas.microsoft.com/office/powerpoint/2010/main" val="59164351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Pipeline</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4" name="Google Shape;402;p54">
            <a:extLst>
              <a:ext uri="{FF2B5EF4-FFF2-40B4-BE49-F238E27FC236}">
                <a16:creationId xmlns:a16="http://schemas.microsoft.com/office/drawing/2014/main" id="{24C124F3-2B71-2025-4A2B-B96C8626399C}"/>
              </a:ext>
            </a:extLst>
          </p:cNvPr>
          <p:cNvSpPr txBox="1">
            <a:spLocks/>
          </p:cNvSpPr>
          <p:nvPr/>
        </p:nvSpPr>
        <p:spPr>
          <a:xfrm>
            <a:off x="713227" y="1468198"/>
            <a:ext cx="7717498" cy="313580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solidFill>
                  <a:schemeClr val="tx1"/>
                </a:solidFill>
              </a:rPr>
              <a:t>After an item has been scraped by a spider, it is sent to the Item Pipeline which processes it through several components that are executed sequentially.</a:t>
            </a:r>
          </a:p>
          <a:p>
            <a:pPr marL="0" indent="0" algn="just">
              <a:buSzPts val="1100"/>
              <a:buFont typeface="Arial"/>
              <a:buNone/>
            </a:pPr>
            <a:endParaRPr lang="en-US" sz="1800" dirty="0">
              <a:solidFill>
                <a:schemeClr val="tx1"/>
              </a:solidFill>
            </a:endParaRPr>
          </a:p>
          <a:p>
            <a:pPr marL="0" indent="0" algn="just">
              <a:buSzPts val="1100"/>
              <a:buFont typeface="Arial"/>
              <a:buNone/>
            </a:pPr>
            <a:r>
              <a:rPr lang="en-US" sz="1800" dirty="0">
                <a:solidFill>
                  <a:schemeClr val="tx1"/>
                </a:solidFill>
              </a:rPr>
              <a:t>Each item pipeline component (sometimes referred as just “Item Pipeline”) is a Python class that implements a simple method. They receive an item and perform an action over it, also deciding if the item should continue through the pipeline or be dropped and no longer processed.</a:t>
            </a:r>
          </a:p>
          <a:p>
            <a:pPr marL="0" indent="0" algn="just">
              <a:buSzPts val="1100"/>
              <a:buFont typeface="Arial"/>
              <a:buNone/>
            </a:pPr>
            <a:endParaRPr lang="en-US" sz="1800" dirty="0">
              <a:solidFill>
                <a:schemeClr val="tx1"/>
              </a:solidFill>
            </a:endParaRPr>
          </a:p>
          <a:p>
            <a:pPr marL="0" indent="0" algn="just">
              <a:buSzPts val="1100"/>
              <a:buFont typeface="Arial"/>
              <a:buNone/>
            </a:pPr>
            <a:r>
              <a:rPr lang="en-US" sz="1800" dirty="0">
                <a:solidFill>
                  <a:schemeClr val="tx1"/>
                </a:solidFill>
              </a:rPr>
              <a:t>Don’t forget to enable the pipeline in the Scrapy settings by adding it to the ITEM_PIPELINES setting.</a:t>
            </a:r>
          </a:p>
        </p:txBody>
      </p:sp>
    </p:spTree>
    <p:extLst>
      <p:ext uri="{BB962C8B-B14F-4D97-AF65-F5344CB8AC3E}">
        <p14:creationId xmlns:p14="http://schemas.microsoft.com/office/powerpoint/2010/main" val="360578242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robot.txt</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4" name="Google Shape;402;p54">
            <a:extLst>
              <a:ext uri="{FF2B5EF4-FFF2-40B4-BE49-F238E27FC236}">
                <a16:creationId xmlns:a16="http://schemas.microsoft.com/office/drawing/2014/main" id="{24C124F3-2B71-2025-4A2B-B96C8626399C}"/>
              </a:ext>
            </a:extLst>
          </p:cNvPr>
          <p:cNvSpPr txBox="1">
            <a:spLocks/>
          </p:cNvSpPr>
          <p:nvPr/>
        </p:nvSpPr>
        <p:spPr>
          <a:xfrm>
            <a:off x="713227" y="1468198"/>
            <a:ext cx="4733844" cy="313580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solidFill>
                  <a:schemeClr val="tx1"/>
                </a:solidFill>
              </a:rPr>
              <a:t>A </a:t>
            </a:r>
            <a:r>
              <a:rPr lang="en-US" sz="1600" b="1" dirty="0">
                <a:solidFill>
                  <a:schemeClr val="tx1"/>
                </a:solidFill>
                <a:latin typeface="Consolas" panose="020B0609020204030204" pitchFamily="49" charset="0"/>
              </a:rPr>
              <a:t>robots.txt </a:t>
            </a:r>
            <a:r>
              <a:rPr lang="en-US" sz="1800" dirty="0">
                <a:solidFill>
                  <a:schemeClr val="tx1"/>
                </a:solidFill>
              </a:rPr>
              <a:t>file is used primarily to manage crawler traffic to a site, and usually to keep a file off search engines like Google, depending on the file type.</a:t>
            </a:r>
          </a:p>
          <a:p>
            <a:pPr marL="0" indent="0" algn="just">
              <a:buSzPts val="1100"/>
              <a:buFont typeface="Arial"/>
              <a:buNone/>
            </a:pPr>
            <a:endParaRPr lang="en-US" sz="1800" dirty="0">
              <a:solidFill>
                <a:schemeClr val="tx1"/>
              </a:solidFill>
            </a:endParaRPr>
          </a:p>
          <a:p>
            <a:pPr marL="0" indent="0" algn="just">
              <a:buSzPts val="1100"/>
              <a:buFont typeface="Arial"/>
              <a:buNone/>
            </a:pPr>
            <a:r>
              <a:rPr lang="en-US" sz="1800" dirty="0">
                <a:solidFill>
                  <a:schemeClr val="tx1"/>
                </a:solidFill>
              </a:rPr>
              <a:t>To bypass the </a:t>
            </a:r>
            <a:r>
              <a:rPr lang="en-US" sz="1600" dirty="0">
                <a:solidFill>
                  <a:schemeClr val="tx1"/>
                </a:solidFill>
                <a:latin typeface="Consolas" panose="020B0609020204030204" pitchFamily="49" charset="0"/>
              </a:rPr>
              <a:t>robot.txt</a:t>
            </a:r>
            <a:r>
              <a:rPr lang="en-US" sz="1800" dirty="0">
                <a:solidFill>
                  <a:schemeClr val="tx1"/>
                </a:solidFill>
              </a:rPr>
              <a:t> file in Scrapy, you can use the </a:t>
            </a:r>
            <a:r>
              <a:rPr lang="en-US" sz="1600" dirty="0">
                <a:solidFill>
                  <a:schemeClr val="tx1"/>
                </a:solidFill>
                <a:latin typeface="Consolas" panose="020B0609020204030204" pitchFamily="49" charset="0"/>
              </a:rPr>
              <a:t>ROBOTSTXT_OBEY</a:t>
            </a:r>
            <a:r>
              <a:rPr lang="en-US" sz="1800" dirty="0">
                <a:solidFill>
                  <a:schemeClr val="tx1"/>
                </a:solidFill>
              </a:rPr>
              <a:t> setting and set it to </a:t>
            </a:r>
            <a:r>
              <a:rPr lang="en-US" sz="1600" dirty="0">
                <a:solidFill>
                  <a:schemeClr val="tx1"/>
                </a:solidFill>
                <a:latin typeface="Consolas" panose="020B0609020204030204" pitchFamily="49" charset="0"/>
              </a:rPr>
              <a:t>False</a:t>
            </a:r>
            <a:r>
              <a:rPr lang="en-US" sz="1800" dirty="0">
                <a:solidFill>
                  <a:schemeClr val="tx1"/>
                </a:solidFill>
              </a:rPr>
              <a:t>.</a:t>
            </a:r>
          </a:p>
        </p:txBody>
      </p:sp>
      <p:sp>
        <p:nvSpPr>
          <p:cNvPr id="2" name="TextBox 1">
            <a:extLst>
              <a:ext uri="{FF2B5EF4-FFF2-40B4-BE49-F238E27FC236}">
                <a16:creationId xmlns:a16="http://schemas.microsoft.com/office/drawing/2014/main" id="{64C6978B-7841-15F2-B060-66E5D1AB2A24}"/>
              </a:ext>
            </a:extLst>
          </p:cNvPr>
          <p:cNvSpPr txBox="1"/>
          <p:nvPr/>
        </p:nvSpPr>
        <p:spPr>
          <a:xfrm>
            <a:off x="713225" y="3908214"/>
            <a:ext cx="2553052" cy="523220"/>
          </a:xfrm>
          <a:prstGeom prst="rect">
            <a:avLst/>
          </a:prstGeom>
          <a:solidFill>
            <a:schemeClr val="tx1"/>
          </a:solidFill>
        </p:spPr>
        <p:txBody>
          <a:bodyPr wrap="square">
            <a:spAutoFit/>
          </a:bodyPr>
          <a:lstStyle/>
          <a:p>
            <a:r>
              <a:rPr lang="en-US" b="0" dirty="0">
                <a:solidFill>
                  <a:srgbClr val="6A9955"/>
                </a:solidFill>
                <a:effectLst/>
                <a:latin typeface="Consolas" panose="020B0609020204030204" pitchFamily="49" charset="0"/>
              </a:rPr>
              <a:t># Obey robots.txt rules</a:t>
            </a:r>
            <a:endParaRPr lang="en-US" b="0" dirty="0">
              <a:solidFill>
                <a:srgbClr val="D4D4D4"/>
              </a:solidFill>
              <a:effectLst/>
              <a:latin typeface="Consolas" panose="020B0609020204030204" pitchFamily="49" charset="0"/>
            </a:endParaRPr>
          </a:p>
          <a:p>
            <a:r>
              <a:rPr lang="en-US" b="0" dirty="0">
                <a:solidFill>
                  <a:srgbClr val="D4D4D4"/>
                </a:solidFill>
                <a:effectLst/>
                <a:latin typeface="Consolas" panose="020B0609020204030204" pitchFamily="49" charset="0"/>
              </a:rPr>
              <a:t>ROBOTSTXT_OBEY = </a:t>
            </a:r>
            <a:r>
              <a:rPr lang="en-US" b="0" dirty="0">
                <a:solidFill>
                  <a:srgbClr val="569CD6"/>
                </a:solidFill>
                <a:effectLst/>
                <a:latin typeface="Consolas" panose="020B0609020204030204" pitchFamily="49" charset="0"/>
              </a:rPr>
              <a:t>False</a:t>
            </a:r>
            <a:endParaRPr lang="en-US" b="0" dirty="0">
              <a:solidFill>
                <a:srgbClr val="D4D4D4"/>
              </a:solidFill>
              <a:effectLst/>
              <a:latin typeface="Consolas" panose="020B0609020204030204" pitchFamily="49" charset="0"/>
            </a:endParaRPr>
          </a:p>
        </p:txBody>
      </p:sp>
      <p:sp>
        <p:nvSpPr>
          <p:cNvPr id="3" name="Google Shape;402;p54">
            <a:extLst>
              <a:ext uri="{FF2B5EF4-FFF2-40B4-BE49-F238E27FC236}">
                <a16:creationId xmlns:a16="http://schemas.microsoft.com/office/drawing/2014/main" id="{5B7D94BD-42B2-CCBA-DCB3-381BA2992B33}"/>
              </a:ext>
            </a:extLst>
          </p:cNvPr>
          <p:cNvSpPr txBox="1">
            <a:spLocks/>
          </p:cNvSpPr>
          <p:nvPr/>
        </p:nvSpPr>
        <p:spPr>
          <a:xfrm>
            <a:off x="6694671" y="4471561"/>
            <a:ext cx="1249081" cy="36656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ctr">
              <a:buSzPts val="1100"/>
              <a:buFont typeface="Arial"/>
              <a:buNone/>
            </a:pPr>
            <a:r>
              <a:rPr lang="en-US" sz="1000" i="1" dirty="0">
                <a:solidFill>
                  <a:schemeClr val="bg1">
                    <a:lumMod val="65000"/>
                  </a:schemeClr>
                </a:solidFill>
              </a:rPr>
              <a:t>Made by DALL-E</a:t>
            </a:r>
          </a:p>
        </p:txBody>
      </p:sp>
      <p:pic>
        <p:nvPicPr>
          <p:cNvPr id="14" name="Picture 13">
            <a:extLst>
              <a:ext uri="{FF2B5EF4-FFF2-40B4-BE49-F238E27FC236}">
                <a16:creationId xmlns:a16="http://schemas.microsoft.com/office/drawing/2014/main" id="{4780BDDC-5386-859E-D2B2-90B8B3EFE982}"/>
              </a:ext>
            </a:extLst>
          </p:cNvPr>
          <p:cNvPicPr>
            <a:picLocks noChangeAspect="1"/>
          </p:cNvPicPr>
          <p:nvPr/>
        </p:nvPicPr>
        <p:blipFill>
          <a:blip r:embed="rId3"/>
          <a:stretch>
            <a:fillRect/>
          </a:stretch>
        </p:blipFill>
        <p:spPr>
          <a:xfrm>
            <a:off x="5806871" y="1407129"/>
            <a:ext cx="3024306" cy="3024306"/>
          </a:xfrm>
          <a:prstGeom prst="rect">
            <a:avLst/>
          </a:prstGeom>
        </p:spPr>
      </p:pic>
    </p:spTree>
    <p:extLst>
      <p:ext uri="{BB962C8B-B14F-4D97-AF65-F5344CB8AC3E}">
        <p14:creationId xmlns:p14="http://schemas.microsoft.com/office/powerpoint/2010/main" val="296176139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Rule</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4" name="Google Shape;402;p54">
            <a:extLst>
              <a:ext uri="{FF2B5EF4-FFF2-40B4-BE49-F238E27FC236}">
                <a16:creationId xmlns:a16="http://schemas.microsoft.com/office/drawing/2014/main" id="{24C124F3-2B71-2025-4A2B-B96C8626399C}"/>
              </a:ext>
            </a:extLst>
          </p:cNvPr>
          <p:cNvSpPr txBox="1">
            <a:spLocks/>
          </p:cNvSpPr>
          <p:nvPr/>
        </p:nvSpPr>
        <p:spPr>
          <a:xfrm>
            <a:off x="713227" y="1468198"/>
            <a:ext cx="7717498" cy="313580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solidFill>
                  <a:schemeClr val="tx1"/>
                </a:solidFill>
              </a:rPr>
              <a:t>In Scrapy, a </a:t>
            </a:r>
            <a:r>
              <a:rPr lang="en-US" sz="1800" b="1" dirty="0">
                <a:solidFill>
                  <a:schemeClr val="tx1"/>
                </a:solidFill>
              </a:rPr>
              <a:t>Rule</a:t>
            </a:r>
            <a:r>
              <a:rPr lang="en-US" sz="1800" dirty="0">
                <a:solidFill>
                  <a:schemeClr val="tx1"/>
                </a:solidFill>
              </a:rPr>
              <a:t> is a class that defines a set of instructions for following and parsing links on a website.</a:t>
            </a:r>
          </a:p>
          <a:p>
            <a:pPr marL="0" indent="0" algn="just">
              <a:buSzPts val="1100"/>
              <a:buFont typeface="Arial"/>
              <a:buNone/>
            </a:pPr>
            <a:endParaRPr lang="en-US" sz="1800" dirty="0">
              <a:solidFill>
                <a:schemeClr val="tx1"/>
              </a:solidFill>
            </a:endParaRPr>
          </a:p>
          <a:p>
            <a:pPr marL="0" indent="0" algn="just">
              <a:buSzPts val="1100"/>
              <a:buFont typeface="Arial"/>
              <a:buNone/>
            </a:pPr>
            <a:r>
              <a:rPr lang="en-US" sz="1800" dirty="0">
                <a:solidFill>
                  <a:schemeClr val="tx1"/>
                </a:solidFill>
              </a:rPr>
              <a:t>A Rule consists of a </a:t>
            </a:r>
            <a:r>
              <a:rPr lang="en-US" sz="1800" b="1" dirty="0" err="1">
                <a:solidFill>
                  <a:schemeClr val="tx1"/>
                </a:solidFill>
              </a:rPr>
              <a:t>LinkExtractor</a:t>
            </a:r>
            <a:r>
              <a:rPr lang="en-US" sz="1800" dirty="0">
                <a:solidFill>
                  <a:schemeClr val="tx1"/>
                </a:solidFill>
              </a:rPr>
              <a:t> object and some optional parameters that control how the links are followed and parsed.</a:t>
            </a:r>
          </a:p>
          <a:p>
            <a:pPr marL="0" indent="0" algn="just">
              <a:buSzPts val="1100"/>
              <a:buFont typeface="Arial"/>
              <a:buNone/>
            </a:pPr>
            <a:endParaRPr lang="en-US" sz="1800" dirty="0">
              <a:solidFill>
                <a:schemeClr val="tx1"/>
              </a:solidFill>
            </a:endParaRPr>
          </a:p>
          <a:p>
            <a:pPr marL="0" indent="0" algn="just">
              <a:buSzPts val="1100"/>
              <a:buFont typeface="Arial"/>
              <a:buNone/>
            </a:pPr>
            <a:r>
              <a:rPr lang="en-US" sz="1800" dirty="0">
                <a:solidFill>
                  <a:schemeClr val="tx1"/>
                </a:solidFill>
              </a:rPr>
              <a:t>Rule provides a powerful way to automate the process of crawling and extracting data from a website. By defining a set of rules that match the structure of the website, Scrapy can navigate through the pages and extract the relevant data automatically.</a:t>
            </a:r>
          </a:p>
        </p:txBody>
      </p:sp>
    </p:spTree>
    <p:extLst>
      <p:ext uri="{BB962C8B-B14F-4D97-AF65-F5344CB8AC3E}">
        <p14:creationId xmlns:p14="http://schemas.microsoft.com/office/powerpoint/2010/main" val="24803115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30"/>
        <p:cNvGrpSpPr/>
        <p:nvPr/>
      </p:nvGrpSpPr>
      <p:grpSpPr>
        <a:xfrm>
          <a:off x="0" y="0"/>
          <a:ext cx="0" cy="0"/>
          <a:chOff x="0" y="0"/>
          <a:chExt cx="0" cy="0"/>
        </a:xfrm>
      </p:grpSpPr>
      <p:sp>
        <p:nvSpPr>
          <p:cNvPr id="531" name="Google Shape;531;p62"/>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Why Web Scraping for Data Science?</a:t>
            </a:r>
            <a:endParaRPr sz="2800" dirty="0"/>
          </a:p>
        </p:txBody>
      </p:sp>
      <p:sp>
        <p:nvSpPr>
          <p:cNvPr id="536" name="Google Shape;536;p62"/>
          <p:cNvSpPr txBox="1">
            <a:spLocks noGrp="1"/>
          </p:cNvSpPr>
          <p:nvPr>
            <p:ph type="subTitle" idx="5"/>
          </p:nvPr>
        </p:nvSpPr>
        <p:spPr>
          <a:xfrm>
            <a:off x="713620" y="1684400"/>
            <a:ext cx="7716757" cy="37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latin typeface="Roboto Condensed" panose="02000000000000000000" pitchFamily="2" charset="0"/>
                <a:ea typeface="Roboto Condensed" panose="02000000000000000000" pitchFamily="2" charset="0"/>
                <a:cs typeface="Roboto Condensed" panose="02000000000000000000" pitchFamily="2" charset="0"/>
              </a:rPr>
              <a:t>Social network analytics</a:t>
            </a:r>
            <a:endParaRPr dirty="0">
              <a:latin typeface="Roboto Condensed" panose="02000000000000000000" pitchFamily="2" charset="0"/>
              <a:ea typeface="Roboto Condensed" panose="02000000000000000000" pitchFamily="2" charset="0"/>
              <a:cs typeface="Roboto Condensed" panose="02000000000000000000" pitchFamily="2" charset="0"/>
            </a:endParaRPr>
          </a:p>
        </p:txBody>
      </p:sp>
      <p:sp>
        <p:nvSpPr>
          <p:cNvPr id="537" name="Google Shape;537;p62"/>
          <p:cNvSpPr txBox="1">
            <a:spLocks noGrp="1"/>
          </p:cNvSpPr>
          <p:nvPr>
            <p:ph type="subTitle" idx="6"/>
          </p:nvPr>
        </p:nvSpPr>
        <p:spPr>
          <a:xfrm>
            <a:off x="713620" y="2433603"/>
            <a:ext cx="7716758" cy="37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latin typeface="Roboto Condensed" panose="02000000000000000000" pitchFamily="2" charset="0"/>
                <a:ea typeface="Roboto Condensed" panose="02000000000000000000" pitchFamily="2" charset="0"/>
                <a:cs typeface="Roboto Condensed" panose="02000000000000000000" pitchFamily="2" charset="0"/>
              </a:rPr>
              <a:t>Retrieve information from Wikipedia</a:t>
            </a:r>
            <a:endParaRPr dirty="0">
              <a:latin typeface="Roboto Condensed" panose="02000000000000000000" pitchFamily="2" charset="0"/>
              <a:ea typeface="Roboto Condensed" panose="02000000000000000000" pitchFamily="2" charset="0"/>
              <a:cs typeface="Roboto Condensed" panose="02000000000000000000" pitchFamily="2" charset="0"/>
            </a:endParaRPr>
          </a:p>
        </p:txBody>
      </p:sp>
      <p:sp>
        <p:nvSpPr>
          <p:cNvPr id="538" name="Google Shape;538;p62"/>
          <p:cNvSpPr txBox="1">
            <a:spLocks noGrp="1"/>
          </p:cNvSpPr>
          <p:nvPr>
            <p:ph type="subTitle" idx="7"/>
          </p:nvPr>
        </p:nvSpPr>
        <p:spPr>
          <a:xfrm>
            <a:off x="713621" y="3182806"/>
            <a:ext cx="7716758" cy="37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latin typeface="Roboto Condensed" panose="02000000000000000000" pitchFamily="2" charset="0"/>
                <a:ea typeface="Roboto Condensed" panose="02000000000000000000" pitchFamily="2" charset="0"/>
                <a:cs typeface="Roboto Condensed" panose="02000000000000000000" pitchFamily="2" charset="0"/>
              </a:rPr>
              <a:t>Enrich the dataset</a:t>
            </a:r>
          </a:p>
        </p:txBody>
      </p:sp>
      <p:sp>
        <p:nvSpPr>
          <p:cNvPr id="539" name="Google Shape;539;p62"/>
          <p:cNvSpPr txBox="1">
            <a:spLocks noGrp="1"/>
          </p:cNvSpPr>
          <p:nvPr>
            <p:ph type="subTitle" idx="8"/>
          </p:nvPr>
        </p:nvSpPr>
        <p:spPr>
          <a:xfrm>
            <a:off x="703400" y="3932009"/>
            <a:ext cx="7716757" cy="37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latin typeface="Roboto Condensed" panose="02000000000000000000" pitchFamily="2" charset="0"/>
                <a:ea typeface="Roboto Condensed" panose="02000000000000000000" pitchFamily="2" charset="0"/>
                <a:cs typeface="Roboto Condensed" panose="02000000000000000000" pitchFamily="2" charset="0"/>
              </a:rPr>
              <a:t>Keeping track of competitors</a:t>
            </a:r>
            <a:endParaRPr dirty="0">
              <a:latin typeface="Roboto Condensed" panose="02000000000000000000" pitchFamily="2" charset="0"/>
              <a:ea typeface="Roboto Condensed" panose="02000000000000000000" pitchFamily="2" charset="0"/>
              <a:cs typeface="Roboto Condensed" panose="02000000000000000000" pitchFamily="2" charset="0"/>
            </a:endParaRPr>
          </a:p>
        </p:txBody>
      </p:sp>
      <p:cxnSp>
        <p:nvCxnSpPr>
          <p:cNvPr id="540" name="Google Shape;540;p62"/>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541" name="Google Shape;541;p62"/>
          <p:cNvSpPr/>
          <p:nvPr/>
        </p:nvSpPr>
        <p:spPr>
          <a:xfrm>
            <a:off x="50" y="1684400"/>
            <a:ext cx="713100" cy="379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62"/>
          <p:cNvSpPr/>
          <p:nvPr/>
        </p:nvSpPr>
        <p:spPr>
          <a:xfrm>
            <a:off x="50" y="2436650"/>
            <a:ext cx="713100" cy="379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62"/>
          <p:cNvSpPr/>
          <p:nvPr/>
        </p:nvSpPr>
        <p:spPr>
          <a:xfrm>
            <a:off x="50" y="3184325"/>
            <a:ext cx="713100" cy="379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62"/>
          <p:cNvSpPr/>
          <p:nvPr/>
        </p:nvSpPr>
        <p:spPr>
          <a:xfrm>
            <a:off x="-9787" y="3932025"/>
            <a:ext cx="713100" cy="379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Picture 3">
            <a:extLst>
              <a:ext uri="{FF2B5EF4-FFF2-40B4-BE49-F238E27FC236}">
                <a16:creationId xmlns:a16="http://schemas.microsoft.com/office/drawing/2014/main" id="{D8970412-3747-9172-48CF-3084B26EFBD4}"/>
              </a:ext>
            </a:extLst>
          </p:cNvPr>
          <p:cNvPicPr>
            <a:picLocks noChangeAspect="1"/>
          </p:cNvPicPr>
          <p:nvPr/>
        </p:nvPicPr>
        <p:blipFill>
          <a:blip r:embed="rId3"/>
          <a:stretch>
            <a:fillRect/>
          </a:stretch>
        </p:blipFill>
        <p:spPr>
          <a:xfrm>
            <a:off x="4901947" y="1684400"/>
            <a:ext cx="3885334" cy="2693419"/>
          </a:xfrm>
          <a:prstGeom prst="rect">
            <a:avLst/>
          </a:prstGeom>
        </p:spPr>
      </p:pic>
    </p:spTree>
    <p:extLst>
      <p:ext uri="{BB962C8B-B14F-4D97-AF65-F5344CB8AC3E}">
        <p14:creationId xmlns:p14="http://schemas.microsoft.com/office/powerpoint/2010/main" val="268330978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802"/>
        <p:cNvGrpSpPr/>
        <p:nvPr/>
      </p:nvGrpSpPr>
      <p:grpSpPr>
        <a:xfrm>
          <a:off x="0" y="0"/>
          <a:ext cx="0" cy="0"/>
          <a:chOff x="0" y="0"/>
          <a:chExt cx="0" cy="0"/>
        </a:xfrm>
      </p:grpSpPr>
      <p:sp>
        <p:nvSpPr>
          <p:cNvPr id="803" name="Google Shape;803;p76"/>
          <p:cNvSpPr txBox="1">
            <a:spLocks noGrp="1"/>
          </p:cNvSpPr>
          <p:nvPr>
            <p:ph type="title"/>
          </p:nvPr>
        </p:nvSpPr>
        <p:spPr>
          <a:xfrm>
            <a:off x="1232513" y="2571738"/>
            <a:ext cx="6678900" cy="1026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A PRACTICAL EXAMPLE</a:t>
            </a:r>
            <a:endParaRPr dirty="0"/>
          </a:p>
        </p:txBody>
      </p:sp>
      <p:sp>
        <p:nvSpPr>
          <p:cNvPr id="804" name="Google Shape;804;p76"/>
          <p:cNvSpPr txBox="1">
            <a:spLocks noGrp="1"/>
          </p:cNvSpPr>
          <p:nvPr>
            <p:ph type="subTitle" idx="1"/>
          </p:nvPr>
        </p:nvSpPr>
        <p:spPr>
          <a:xfrm>
            <a:off x="1232588" y="3751038"/>
            <a:ext cx="6678900" cy="570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dirty="0"/>
              <a:t>Scraping books from </a:t>
            </a:r>
            <a:r>
              <a:rPr lang="en" sz="1800" i="1" dirty="0">
                <a:hlinkClick r:id="rId3"/>
              </a:rPr>
              <a:t>Bidgol Publishing</a:t>
            </a:r>
            <a:endParaRPr sz="1800" i="1" dirty="0"/>
          </a:p>
        </p:txBody>
      </p:sp>
      <p:pic>
        <p:nvPicPr>
          <p:cNvPr id="805" name="Google Shape;805;p76"/>
          <p:cNvPicPr preferRelativeResize="0"/>
          <p:nvPr/>
        </p:nvPicPr>
        <p:blipFill rotWithShape="1">
          <a:blip r:embed="rId4">
            <a:alphaModFix/>
          </a:blip>
          <a:srcRect t="36937" b="25995"/>
          <a:stretch/>
        </p:blipFill>
        <p:spPr>
          <a:xfrm>
            <a:off x="0" y="0"/>
            <a:ext cx="9144003" cy="2259075"/>
          </a:xfrm>
          <a:prstGeom prst="rect">
            <a:avLst/>
          </a:prstGeom>
          <a:noFill/>
          <a:ln>
            <a:noFill/>
          </a:ln>
        </p:spPr>
      </p:pic>
      <p:cxnSp>
        <p:nvCxnSpPr>
          <p:cNvPr id="806" name="Google Shape;806;p76"/>
          <p:cNvCxnSpPr/>
          <p:nvPr/>
        </p:nvCxnSpPr>
        <p:spPr>
          <a:xfrm>
            <a:off x="-19500" y="3598650"/>
            <a:ext cx="9183000" cy="0"/>
          </a:xfrm>
          <a:prstGeom prst="straightConnector1">
            <a:avLst/>
          </a:prstGeom>
          <a:noFill/>
          <a:ln w="9525" cap="flat" cmpd="sng">
            <a:solidFill>
              <a:schemeClr val="dk1"/>
            </a:solidFill>
            <a:prstDash val="solid"/>
            <a:round/>
            <a:headEnd type="none" w="med" len="med"/>
            <a:tailEnd type="none" w="med" len="med"/>
          </a:ln>
        </p:spPr>
      </p:cxnSp>
      <p:sp>
        <p:nvSpPr>
          <p:cNvPr id="2" name="Google Shape;804;p76">
            <a:extLst>
              <a:ext uri="{FF2B5EF4-FFF2-40B4-BE49-F238E27FC236}">
                <a16:creationId xmlns:a16="http://schemas.microsoft.com/office/drawing/2014/main" id="{51118CB2-BA2F-D41C-37E4-79730235EFFA}"/>
              </a:ext>
            </a:extLst>
          </p:cNvPr>
          <p:cNvSpPr txBox="1">
            <a:spLocks/>
          </p:cNvSpPr>
          <p:nvPr/>
        </p:nvSpPr>
        <p:spPr>
          <a:xfrm>
            <a:off x="1232512" y="4166541"/>
            <a:ext cx="6678900" cy="570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9pPr>
          </a:lstStyle>
          <a:p>
            <a:pPr marL="0" indent="0"/>
            <a:r>
              <a:rPr lang="en-US" sz="1600" b="1" dirty="0"/>
              <a:t>Folder name: </a:t>
            </a:r>
            <a:r>
              <a:rPr lang="en-US" sz="1600" u="sng" dirty="0" err="1">
                <a:hlinkClick r:id="rId5"/>
              </a:rPr>
              <a:t>bidgol</a:t>
            </a:r>
            <a:endParaRPr lang="en-US" sz="1600" i="1" u="sng" dirty="0"/>
          </a:p>
        </p:txBody>
      </p:sp>
    </p:spTree>
    <p:extLst>
      <p:ext uri="{BB962C8B-B14F-4D97-AF65-F5344CB8AC3E}">
        <p14:creationId xmlns:p14="http://schemas.microsoft.com/office/powerpoint/2010/main" val="376719686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XPATH</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4" name="Google Shape;402;p54">
            <a:extLst>
              <a:ext uri="{FF2B5EF4-FFF2-40B4-BE49-F238E27FC236}">
                <a16:creationId xmlns:a16="http://schemas.microsoft.com/office/drawing/2014/main" id="{24C124F3-2B71-2025-4A2B-B96C8626399C}"/>
              </a:ext>
            </a:extLst>
          </p:cNvPr>
          <p:cNvSpPr txBox="1">
            <a:spLocks/>
          </p:cNvSpPr>
          <p:nvPr/>
        </p:nvSpPr>
        <p:spPr>
          <a:xfrm>
            <a:off x="713227" y="1468198"/>
            <a:ext cx="7717498" cy="8867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solidFill>
                  <a:schemeClr val="tx1"/>
                </a:solidFill>
              </a:rPr>
              <a:t>XPATH is particularly useful for selecting elements with complex, nested structures, because it allows you to select elements based on their position in the document hierarchy.</a:t>
            </a:r>
          </a:p>
        </p:txBody>
      </p:sp>
      <p:sp>
        <p:nvSpPr>
          <p:cNvPr id="5" name="TextBox 4">
            <a:extLst>
              <a:ext uri="{FF2B5EF4-FFF2-40B4-BE49-F238E27FC236}">
                <a16:creationId xmlns:a16="http://schemas.microsoft.com/office/drawing/2014/main" id="{3E853A29-AE06-93B3-E447-60E93F7A96B5}"/>
              </a:ext>
            </a:extLst>
          </p:cNvPr>
          <p:cNvSpPr txBox="1"/>
          <p:nvPr/>
        </p:nvSpPr>
        <p:spPr>
          <a:xfrm>
            <a:off x="3875280" y="2276290"/>
            <a:ext cx="4555445" cy="2523768"/>
          </a:xfrm>
          <a:prstGeom prst="rect">
            <a:avLst/>
          </a:prstGeom>
          <a:solidFill>
            <a:schemeClr val="tx1"/>
          </a:solidFill>
        </p:spPr>
        <p:txBody>
          <a:bodyPr wrap="square">
            <a:spAutoFit/>
          </a:bodyPr>
          <a:lstStyle/>
          <a:p>
            <a:r>
              <a:rPr lang="en-US" sz="1200" b="0" dirty="0">
                <a:solidFill>
                  <a:srgbClr val="808080"/>
                </a:solidFill>
                <a:effectLst/>
                <a:latin typeface="Consolas" panose="020B0609020204030204" pitchFamily="49" charset="0"/>
              </a:rPr>
              <a:t>&lt;</a:t>
            </a:r>
            <a:r>
              <a:rPr lang="en-US" sz="1200" b="0" dirty="0">
                <a:solidFill>
                  <a:srgbClr val="569CD6"/>
                </a:solidFill>
                <a:effectLst/>
                <a:latin typeface="Consolas" panose="020B0609020204030204" pitchFamily="49" charset="0"/>
              </a:rPr>
              <a:t>html</a:t>
            </a:r>
            <a:r>
              <a:rPr lang="en-US" sz="1200" b="0" dirty="0">
                <a:solidFill>
                  <a:srgbClr val="808080"/>
                </a:solidFill>
                <a:effectLst/>
                <a:latin typeface="Consolas" panose="020B0609020204030204" pitchFamily="49" charset="0"/>
              </a:rPr>
              <a:t>&gt;</a:t>
            </a:r>
            <a:endParaRPr lang="en-US" sz="1200" b="0" dirty="0">
              <a:solidFill>
                <a:srgbClr val="D4D4D4"/>
              </a:solidFill>
              <a:effectLst/>
              <a:latin typeface="Consolas" panose="020B0609020204030204" pitchFamily="49" charset="0"/>
            </a:endParaRPr>
          </a:p>
          <a:p>
            <a:r>
              <a:rPr lang="en-US" sz="1200" b="0" dirty="0">
                <a:solidFill>
                  <a:srgbClr val="D4D4D4"/>
                </a:solidFill>
                <a:effectLst/>
                <a:latin typeface="Consolas" panose="020B0609020204030204" pitchFamily="49" charset="0"/>
              </a:rPr>
              <a:t>  </a:t>
            </a:r>
            <a:r>
              <a:rPr lang="en-US" sz="1200" b="0" dirty="0">
                <a:solidFill>
                  <a:srgbClr val="808080"/>
                </a:solidFill>
                <a:effectLst/>
                <a:latin typeface="Consolas" panose="020B0609020204030204" pitchFamily="49" charset="0"/>
              </a:rPr>
              <a:t>&lt;</a:t>
            </a:r>
            <a:r>
              <a:rPr lang="en-US" sz="1200" b="0" dirty="0">
                <a:solidFill>
                  <a:srgbClr val="569CD6"/>
                </a:solidFill>
                <a:effectLst/>
                <a:latin typeface="Consolas" panose="020B0609020204030204" pitchFamily="49" charset="0"/>
              </a:rPr>
              <a:t>body</a:t>
            </a:r>
            <a:r>
              <a:rPr lang="en-US" sz="1200" b="0" dirty="0">
                <a:solidFill>
                  <a:srgbClr val="808080"/>
                </a:solidFill>
                <a:effectLst/>
                <a:latin typeface="Consolas" panose="020B0609020204030204" pitchFamily="49" charset="0"/>
              </a:rPr>
              <a:t>&gt;</a:t>
            </a:r>
            <a:endParaRPr lang="en-US" sz="1200" b="0" dirty="0">
              <a:solidFill>
                <a:srgbClr val="D4D4D4"/>
              </a:solidFill>
              <a:effectLst/>
              <a:latin typeface="Consolas" panose="020B0609020204030204" pitchFamily="49" charset="0"/>
            </a:endParaRPr>
          </a:p>
          <a:p>
            <a:r>
              <a:rPr lang="en-US" sz="1200" b="0" dirty="0">
                <a:solidFill>
                  <a:srgbClr val="D4D4D4"/>
                </a:solidFill>
                <a:effectLst/>
                <a:latin typeface="Consolas" panose="020B0609020204030204" pitchFamily="49" charset="0"/>
              </a:rPr>
              <a:t>    </a:t>
            </a:r>
            <a:r>
              <a:rPr lang="en-US" sz="1200" b="0" dirty="0">
                <a:solidFill>
                  <a:srgbClr val="808080"/>
                </a:solidFill>
                <a:effectLst/>
                <a:latin typeface="Consolas" panose="020B0609020204030204" pitchFamily="49" charset="0"/>
              </a:rPr>
              <a:t>&lt;</a:t>
            </a:r>
            <a:r>
              <a:rPr lang="en-US" sz="1200" b="0" dirty="0">
                <a:solidFill>
                  <a:srgbClr val="569CD6"/>
                </a:solidFill>
                <a:effectLst/>
                <a:latin typeface="Consolas" panose="020B0609020204030204" pitchFamily="49" charset="0"/>
              </a:rPr>
              <a:t>div</a:t>
            </a:r>
            <a:r>
              <a:rPr lang="en-US" sz="1200" b="0" dirty="0">
                <a:solidFill>
                  <a:srgbClr val="D4D4D4"/>
                </a:solidFill>
                <a:effectLst/>
                <a:latin typeface="Consolas" panose="020B0609020204030204" pitchFamily="49" charset="0"/>
              </a:rPr>
              <a:t> </a:t>
            </a:r>
            <a:r>
              <a:rPr lang="en-US" sz="1200" b="0" dirty="0">
                <a:solidFill>
                  <a:srgbClr val="9CDCFE"/>
                </a:solidFill>
                <a:effectLst/>
                <a:latin typeface="Consolas" panose="020B0609020204030204" pitchFamily="49" charset="0"/>
              </a:rPr>
              <a:t>class</a:t>
            </a:r>
            <a:r>
              <a:rPr lang="en-US" sz="1200" b="0" dirty="0">
                <a:solidFill>
                  <a:srgbClr val="D4D4D4"/>
                </a:solidFill>
                <a:effectLst/>
                <a:latin typeface="Consolas" panose="020B0609020204030204" pitchFamily="49" charset="0"/>
              </a:rPr>
              <a:t>=</a:t>
            </a:r>
            <a:r>
              <a:rPr lang="en-US" sz="1200" b="0" dirty="0">
                <a:solidFill>
                  <a:srgbClr val="CE9178"/>
                </a:solidFill>
                <a:effectLst/>
                <a:latin typeface="Consolas" panose="020B0609020204030204" pitchFamily="49" charset="0"/>
              </a:rPr>
              <a:t>"container"</a:t>
            </a:r>
            <a:r>
              <a:rPr lang="en-US" sz="1200" b="0" dirty="0">
                <a:solidFill>
                  <a:srgbClr val="808080"/>
                </a:solidFill>
                <a:effectLst/>
                <a:latin typeface="Consolas" panose="020B0609020204030204" pitchFamily="49" charset="0"/>
              </a:rPr>
              <a:t>&gt;</a:t>
            </a:r>
            <a:endParaRPr lang="en-US" sz="1200" b="0" dirty="0">
              <a:solidFill>
                <a:srgbClr val="D4D4D4"/>
              </a:solidFill>
              <a:effectLst/>
              <a:latin typeface="Consolas" panose="020B0609020204030204" pitchFamily="49" charset="0"/>
            </a:endParaRPr>
          </a:p>
          <a:p>
            <a:r>
              <a:rPr lang="en-US" sz="1200" b="0" dirty="0">
                <a:solidFill>
                  <a:srgbClr val="D4D4D4"/>
                </a:solidFill>
                <a:effectLst/>
                <a:latin typeface="Consolas" panose="020B0609020204030204" pitchFamily="49" charset="0"/>
              </a:rPr>
              <a:t>      </a:t>
            </a:r>
            <a:r>
              <a:rPr lang="en-US" sz="1200" b="0" dirty="0">
                <a:solidFill>
                  <a:srgbClr val="808080"/>
                </a:solidFill>
                <a:effectLst/>
                <a:latin typeface="Consolas" panose="020B0609020204030204" pitchFamily="49" charset="0"/>
              </a:rPr>
              <a:t>&lt;</a:t>
            </a:r>
            <a:r>
              <a:rPr lang="en-US" sz="1200" b="0" dirty="0">
                <a:solidFill>
                  <a:srgbClr val="569CD6"/>
                </a:solidFill>
                <a:effectLst/>
                <a:latin typeface="Consolas" panose="020B0609020204030204" pitchFamily="49" charset="0"/>
              </a:rPr>
              <a:t>div</a:t>
            </a:r>
            <a:r>
              <a:rPr lang="en-US" sz="1200" b="0" dirty="0">
                <a:solidFill>
                  <a:srgbClr val="D4D4D4"/>
                </a:solidFill>
                <a:effectLst/>
                <a:latin typeface="Consolas" panose="020B0609020204030204" pitchFamily="49" charset="0"/>
              </a:rPr>
              <a:t> </a:t>
            </a:r>
            <a:r>
              <a:rPr lang="en-US" sz="1200" b="0" dirty="0">
                <a:solidFill>
                  <a:srgbClr val="9CDCFE"/>
                </a:solidFill>
                <a:effectLst/>
                <a:latin typeface="Consolas" panose="020B0609020204030204" pitchFamily="49" charset="0"/>
              </a:rPr>
              <a:t>class</a:t>
            </a:r>
            <a:r>
              <a:rPr lang="en-US" sz="1200" b="0" dirty="0">
                <a:solidFill>
                  <a:srgbClr val="D4D4D4"/>
                </a:solidFill>
                <a:effectLst/>
                <a:latin typeface="Consolas" panose="020B0609020204030204" pitchFamily="49" charset="0"/>
              </a:rPr>
              <a:t>=</a:t>
            </a:r>
            <a:r>
              <a:rPr lang="en-US" sz="1200" b="0" dirty="0">
                <a:solidFill>
                  <a:srgbClr val="CE9178"/>
                </a:solidFill>
                <a:effectLst/>
                <a:latin typeface="Consolas" panose="020B0609020204030204" pitchFamily="49" charset="0"/>
              </a:rPr>
              <a:t>"row"</a:t>
            </a:r>
            <a:r>
              <a:rPr lang="en-US" sz="1200" b="0" dirty="0">
                <a:solidFill>
                  <a:srgbClr val="808080"/>
                </a:solidFill>
                <a:effectLst/>
                <a:latin typeface="Consolas" panose="020B0609020204030204" pitchFamily="49" charset="0"/>
              </a:rPr>
              <a:t>&gt;</a:t>
            </a:r>
            <a:endParaRPr lang="en-US" sz="1200" b="0" dirty="0">
              <a:solidFill>
                <a:srgbClr val="D4D4D4"/>
              </a:solidFill>
              <a:effectLst/>
              <a:latin typeface="Consolas" panose="020B0609020204030204" pitchFamily="49" charset="0"/>
            </a:endParaRPr>
          </a:p>
          <a:p>
            <a:r>
              <a:rPr lang="en-US" sz="1200" b="0" dirty="0">
                <a:solidFill>
                  <a:srgbClr val="D4D4D4"/>
                </a:solidFill>
                <a:effectLst/>
                <a:latin typeface="Consolas" panose="020B0609020204030204" pitchFamily="49" charset="0"/>
              </a:rPr>
              <a:t>        </a:t>
            </a:r>
            <a:r>
              <a:rPr lang="en-US" sz="1200" b="0" dirty="0">
                <a:solidFill>
                  <a:srgbClr val="808080"/>
                </a:solidFill>
                <a:effectLst/>
                <a:latin typeface="Consolas" panose="020B0609020204030204" pitchFamily="49" charset="0"/>
              </a:rPr>
              <a:t>&lt;</a:t>
            </a:r>
            <a:r>
              <a:rPr lang="en-US" sz="1200" b="0" dirty="0">
                <a:solidFill>
                  <a:srgbClr val="569CD6"/>
                </a:solidFill>
                <a:effectLst/>
                <a:latin typeface="Consolas" panose="020B0609020204030204" pitchFamily="49" charset="0"/>
              </a:rPr>
              <a:t>div</a:t>
            </a:r>
            <a:r>
              <a:rPr lang="en-US" sz="1200" b="0" dirty="0">
                <a:solidFill>
                  <a:srgbClr val="D4D4D4"/>
                </a:solidFill>
                <a:effectLst/>
                <a:latin typeface="Consolas" panose="020B0609020204030204" pitchFamily="49" charset="0"/>
              </a:rPr>
              <a:t> </a:t>
            </a:r>
            <a:r>
              <a:rPr lang="en-US" sz="1200" b="0" dirty="0">
                <a:solidFill>
                  <a:srgbClr val="9CDCFE"/>
                </a:solidFill>
                <a:effectLst/>
                <a:latin typeface="Consolas" panose="020B0609020204030204" pitchFamily="49" charset="0"/>
              </a:rPr>
              <a:t>class</a:t>
            </a:r>
            <a:r>
              <a:rPr lang="en-US" sz="1200" b="0" dirty="0">
                <a:solidFill>
                  <a:srgbClr val="D4D4D4"/>
                </a:solidFill>
                <a:effectLst/>
                <a:latin typeface="Consolas" panose="020B0609020204030204" pitchFamily="49" charset="0"/>
              </a:rPr>
              <a:t>=</a:t>
            </a:r>
            <a:r>
              <a:rPr lang="en-US" sz="1200" b="0" dirty="0">
                <a:solidFill>
                  <a:srgbClr val="CE9178"/>
                </a:solidFill>
                <a:effectLst/>
                <a:latin typeface="Consolas" panose="020B0609020204030204" pitchFamily="49" charset="0"/>
              </a:rPr>
              <a:t>"col-md-6"</a:t>
            </a:r>
            <a:r>
              <a:rPr lang="en-US" sz="1200" b="0" dirty="0">
                <a:solidFill>
                  <a:srgbClr val="808080"/>
                </a:solidFill>
                <a:effectLst/>
                <a:latin typeface="Consolas" panose="020B0609020204030204" pitchFamily="49" charset="0"/>
              </a:rPr>
              <a:t>&gt;</a:t>
            </a:r>
            <a:endParaRPr lang="en-US" sz="1200" b="0" dirty="0">
              <a:solidFill>
                <a:srgbClr val="D4D4D4"/>
              </a:solidFill>
              <a:effectLst/>
              <a:latin typeface="Consolas" panose="020B0609020204030204" pitchFamily="49" charset="0"/>
            </a:endParaRPr>
          </a:p>
          <a:p>
            <a:r>
              <a:rPr lang="en-US" sz="1200" b="0" dirty="0">
                <a:solidFill>
                  <a:srgbClr val="D4D4D4"/>
                </a:solidFill>
                <a:effectLst/>
                <a:latin typeface="Consolas" panose="020B0609020204030204" pitchFamily="49" charset="0"/>
              </a:rPr>
              <a:t>          </a:t>
            </a:r>
            <a:r>
              <a:rPr lang="en-US" sz="1200" b="0" dirty="0">
                <a:solidFill>
                  <a:srgbClr val="808080"/>
                </a:solidFill>
                <a:effectLst/>
                <a:latin typeface="Consolas" panose="020B0609020204030204" pitchFamily="49" charset="0"/>
              </a:rPr>
              <a:t>&lt;</a:t>
            </a:r>
            <a:r>
              <a:rPr lang="en-US" sz="1200" b="0" dirty="0">
                <a:solidFill>
                  <a:srgbClr val="569CD6"/>
                </a:solidFill>
                <a:effectLst/>
                <a:latin typeface="Consolas" panose="020B0609020204030204" pitchFamily="49" charset="0"/>
              </a:rPr>
              <a:t>h2</a:t>
            </a:r>
            <a:r>
              <a:rPr lang="en-US" sz="1200" b="0" dirty="0">
                <a:solidFill>
                  <a:srgbClr val="808080"/>
                </a:solidFill>
                <a:effectLst/>
                <a:latin typeface="Consolas" panose="020B0609020204030204" pitchFamily="49" charset="0"/>
              </a:rPr>
              <a:t>&gt;</a:t>
            </a:r>
            <a:r>
              <a:rPr lang="en-US" sz="1200" b="0" dirty="0">
                <a:solidFill>
                  <a:srgbClr val="D4D4D4"/>
                </a:solidFill>
                <a:effectLst/>
                <a:latin typeface="Consolas" panose="020B0609020204030204" pitchFamily="49" charset="0"/>
              </a:rPr>
              <a:t>Title</a:t>
            </a:r>
            <a:r>
              <a:rPr lang="en-US" sz="1200" b="0" dirty="0">
                <a:solidFill>
                  <a:srgbClr val="808080"/>
                </a:solidFill>
                <a:effectLst/>
                <a:latin typeface="Consolas" panose="020B0609020204030204" pitchFamily="49" charset="0"/>
              </a:rPr>
              <a:t>&lt;/</a:t>
            </a:r>
            <a:r>
              <a:rPr lang="en-US" sz="1200" b="0" dirty="0">
                <a:solidFill>
                  <a:srgbClr val="569CD6"/>
                </a:solidFill>
                <a:effectLst/>
                <a:latin typeface="Consolas" panose="020B0609020204030204" pitchFamily="49" charset="0"/>
              </a:rPr>
              <a:t>h2</a:t>
            </a:r>
            <a:r>
              <a:rPr lang="en-US" sz="1200" b="0" dirty="0">
                <a:solidFill>
                  <a:srgbClr val="808080"/>
                </a:solidFill>
                <a:effectLst/>
                <a:latin typeface="Consolas" panose="020B0609020204030204" pitchFamily="49" charset="0"/>
              </a:rPr>
              <a:t>&gt;</a:t>
            </a:r>
            <a:endParaRPr lang="en-US" sz="1200" b="0" dirty="0">
              <a:solidFill>
                <a:srgbClr val="D4D4D4"/>
              </a:solidFill>
              <a:effectLst/>
              <a:latin typeface="Consolas" panose="020B0609020204030204" pitchFamily="49" charset="0"/>
            </a:endParaRPr>
          </a:p>
          <a:p>
            <a:r>
              <a:rPr lang="en-US" sz="1200" b="0" dirty="0">
                <a:solidFill>
                  <a:srgbClr val="D4D4D4"/>
                </a:solidFill>
                <a:effectLst/>
                <a:latin typeface="Consolas" panose="020B0609020204030204" pitchFamily="49" charset="0"/>
              </a:rPr>
              <a:t>          </a:t>
            </a:r>
            <a:r>
              <a:rPr lang="en-US" sz="1200" b="0" dirty="0">
                <a:solidFill>
                  <a:srgbClr val="808080"/>
                </a:solidFill>
                <a:effectLst/>
                <a:latin typeface="Consolas" panose="020B0609020204030204" pitchFamily="49" charset="0"/>
              </a:rPr>
              <a:t>&lt;</a:t>
            </a:r>
            <a:r>
              <a:rPr lang="en-US" sz="1200" b="0" dirty="0">
                <a:solidFill>
                  <a:srgbClr val="569CD6"/>
                </a:solidFill>
                <a:effectLst/>
                <a:latin typeface="Consolas" panose="020B0609020204030204" pitchFamily="49" charset="0"/>
              </a:rPr>
              <a:t>p</a:t>
            </a:r>
            <a:r>
              <a:rPr lang="en-US" sz="1200" b="0" dirty="0">
                <a:solidFill>
                  <a:srgbClr val="808080"/>
                </a:solidFill>
                <a:effectLst/>
                <a:latin typeface="Consolas" panose="020B0609020204030204" pitchFamily="49" charset="0"/>
              </a:rPr>
              <a:t>&gt;</a:t>
            </a:r>
            <a:r>
              <a:rPr lang="en-US" sz="1200" b="0" dirty="0">
                <a:solidFill>
                  <a:srgbClr val="D4D4D4"/>
                </a:solidFill>
                <a:effectLst/>
                <a:latin typeface="Consolas" panose="020B0609020204030204" pitchFamily="49" charset="0"/>
              </a:rPr>
              <a:t>Description</a:t>
            </a:r>
            <a:r>
              <a:rPr lang="en-US" sz="1200" b="0" dirty="0">
                <a:solidFill>
                  <a:srgbClr val="808080"/>
                </a:solidFill>
                <a:effectLst/>
                <a:latin typeface="Consolas" panose="020B0609020204030204" pitchFamily="49" charset="0"/>
              </a:rPr>
              <a:t>&lt;/</a:t>
            </a:r>
            <a:r>
              <a:rPr lang="en-US" sz="1200" b="0" dirty="0">
                <a:solidFill>
                  <a:srgbClr val="569CD6"/>
                </a:solidFill>
                <a:effectLst/>
                <a:latin typeface="Consolas" panose="020B0609020204030204" pitchFamily="49" charset="0"/>
              </a:rPr>
              <a:t>p</a:t>
            </a:r>
            <a:r>
              <a:rPr lang="en-US" sz="1200" b="0" dirty="0">
                <a:solidFill>
                  <a:srgbClr val="808080"/>
                </a:solidFill>
                <a:effectLst/>
                <a:latin typeface="Consolas" panose="020B0609020204030204" pitchFamily="49" charset="0"/>
              </a:rPr>
              <a:t>&gt;</a:t>
            </a:r>
            <a:endParaRPr lang="en-US" sz="1200" b="0" dirty="0">
              <a:solidFill>
                <a:srgbClr val="D4D4D4"/>
              </a:solidFill>
              <a:effectLst/>
              <a:latin typeface="Consolas" panose="020B0609020204030204" pitchFamily="49" charset="0"/>
            </a:endParaRPr>
          </a:p>
          <a:p>
            <a:r>
              <a:rPr lang="en-US" sz="1200" b="0" dirty="0">
                <a:solidFill>
                  <a:srgbClr val="D4D4D4"/>
                </a:solidFill>
                <a:effectLst/>
                <a:latin typeface="Consolas" panose="020B0609020204030204" pitchFamily="49" charset="0"/>
              </a:rPr>
              <a:t>          </a:t>
            </a:r>
            <a:r>
              <a:rPr lang="en-US" sz="1200" b="0" dirty="0">
                <a:solidFill>
                  <a:srgbClr val="808080"/>
                </a:solidFill>
                <a:effectLst/>
                <a:latin typeface="Consolas" panose="020B0609020204030204" pitchFamily="49" charset="0"/>
              </a:rPr>
              <a:t>&lt;</a:t>
            </a:r>
            <a:r>
              <a:rPr lang="en-US" sz="1200" b="0" dirty="0">
                <a:solidFill>
                  <a:srgbClr val="569CD6"/>
                </a:solidFill>
                <a:effectLst/>
                <a:latin typeface="Consolas" panose="020B0609020204030204" pitchFamily="49" charset="0"/>
              </a:rPr>
              <a:t>a</a:t>
            </a:r>
            <a:r>
              <a:rPr lang="en-US" sz="1200" b="0" dirty="0">
                <a:solidFill>
                  <a:srgbClr val="D4D4D4"/>
                </a:solidFill>
                <a:effectLst/>
                <a:latin typeface="Consolas" panose="020B0609020204030204" pitchFamily="49" charset="0"/>
              </a:rPr>
              <a:t> </a:t>
            </a:r>
            <a:r>
              <a:rPr lang="en-US" sz="1200" b="0" dirty="0" err="1">
                <a:solidFill>
                  <a:srgbClr val="9CDCFE"/>
                </a:solidFill>
                <a:effectLst/>
                <a:latin typeface="Consolas" panose="020B0609020204030204" pitchFamily="49" charset="0"/>
              </a:rPr>
              <a:t>href</a:t>
            </a:r>
            <a:r>
              <a:rPr lang="en-US" sz="1200" b="0" dirty="0">
                <a:solidFill>
                  <a:srgbClr val="D4D4D4"/>
                </a:solidFill>
                <a:effectLst/>
                <a:latin typeface="Consolas" panose="020B0609020204030204" pitchFamily="49" charset="0"/>
              </a:rPr>
              <a:t>=</a:t>
            </a:r>
            <a:r>
              <a:rPr lang="en-US" sz="1200" b="0" dirty="0">
                <a:solidFill>
                  <a:srgbClr val="CE9178"/>
                </a:solidFill>
                <a:effectLst/>
                <a:latin typeface="Consolas" panose="020B0609020204030204" pitchFamily="49" charset="0"/>
              </a:rPr>
              <a:t>"http://www.example.com"</a:t>
            </a:r>
            <a:r>
              <a:rPr lang="en-US" sz="1200" b="0" dirty="0">
                <a:solidFill>
                  <a:srgbClr val="808080"/>
                </a:solidFill>
                <a:effectLst/>
                <a:latin typeface="Consolas" panose="020B0609020204030204" pitchFamily="49" charset="0"/>
              </a:rPr>
              <a:t>&gt;</a:t>
            </a:r>
            <a:r>
              <a:rPr lang="en-US" sz="1200" b="0" dirty="0">
                <a:solidFill>
                  <a:srgbClr val="D4D4D4"/>
                </a:solidFill>
                <a:effectLst/>
                <a:latin typeface="Consolas" panose="020B0609020204030204" pitchFamily="49" charset="0"/>
              </a:rPr>
              <a:t>Link</a:t>
            </a:r>
            <a:r>
              <a:rPr lang="en-US" sz="1200" b="0" dirty="0">
                <a:solidFill>
                  <a:srgbClr val="808080"/>
                </a:solidFill>
                <a:effectLst/>
                <a:latin typeface="Consolas" panose="020B0609020204030204" pitchFamily="49" charset="0"/>
              </a:rPr>
              <a:t>&lt;/</a:t>
            </a:r>
            <a:r>
              <a:rPr lang="en-US" sz="1200" b="0" dirty="0">
                <a:solidFill>
                  <a:srgbClr val="569CD6"/>
                </a:solidFill>
                <a:effectLst/>
                <a:latin typeface="Consolas" panose="020B0609020204030204" pitchFamily="49" charset="0"/>
              </a:rPr>
              <a:t>a</a:t>
            </a:r>
            <a:r>
              <a:rPr lang="en-US" sz="1200" b="0" dirty="0">
                <a:solidFill>
                  <a:srgbClr val="808080"/>
                </a:solidFill>
                <a:effectLst/>
                <a:latin typeface="Consolas" panose="020B0609020204030204" pitchFamily="49" charset="0"/>
              </a:rPr>
              <a:t>&gt;</a:t>
            </a:r>
            <a:endParaRPr lang="en-US" sz="1200" b="0" dirty="0">
              <a:solidFill>
                <a:srgbClr val="D4D4D4"/>
              </a:solidFill>
              <a:effectLst/>
              <a:latin typeface="Consolas" panose="020B0609020204030204" pitchFamily="49" charset="0"/>
            </a:endParaRPr>
          </a:p>
          <a:p>
            <a:r>
              <a:rPr lang="en-US" sz="1200" b="0" dirty="0">
                <a:solidFill>
                  <a:srgbClr val="D4D4D4"/>
                </a:solidFill>
                <a:effectLst/>
                <a:latin typeface="Consolas" panose="020B0609020204030204" pitchFamily="49" charset="0"/>
              </a:rPr>
              <a:t>        </a:t>
            </a:r>
            <a:r>
              <a:rPr lang="en-US" sz="1200" b="0" dirty="0">
                <a:solidFill>
                  <a:srgbClr val="808080"/>
                </a:solidFill>
                <a:effectLst/>
                <a:latin typeface="Consolas" panose="020B0609020204030204" pitchFamily="49" charset="0"/>
              </a:rPr>
              <a:t>&lt;/</a:t>
            </a:r>
            <a:r>
              <a:rPr lang="en-US" sz="1200" b="0" dirty="0">
                <a:solidFill>
                  <a:srgbClr val="569CD6"/>
                </a:solidFill>
                <a:effectLst/>
                <a:latin typeface="Consolas" panose="020B0609020204030204" pitchFamily="49" charset="0"/>
              </a:rPr>
              <a:t>div</a:t>
            </a:r>
            <a:r>
              <a:rPr lang="en-US" sz="1200" b="0" dirty="0">
                <a:solidFill>
                  <a:srgbClr val="808080"/>
                </a:solidFill>
                <a:effectLst/>
                <a:latin typeface="Consolas" panose="020B0609020204030204" pitchFamily="49" charset="0"/>
              </a:rPr>
              <a:t>&gt;</a:t>
            </a:r>
            <a:endParaRPr lang="en-US" sz="1200" b="0" dirty="0">
              <a:solidFill>
                <a:srgbClr val="D4D4D4"/>
              </a:solidFill>
              <a:effectLst/>
              <a:latin typeface="Consolas" panose="020B0609020204030204" pitchFamily="49" charset="0"/>
            </a:endParaRPr>
          </a:p>
          <a:p>
            <a:r>
              <a:rPr lang="en-US" sz="1200" b="0" dirty="0">
                <a:solidFill>
                  <a:srgbClr val="D4D4D4"/>
                </a:solidFill>
                <a:effectLst/>
                <a:latin typeface="Consolas" panose="020B0609020204030204" pitchFamily="49" charset="0"/>
              </a:rPr>
              <a:t>      </a:t>
            </a:r>
            <a:r>
              <a:rPr lang="en-US" sz="1200" b="0" dirty="0">
                <a:solidFill>
                  <a:srgbClr val="808080"/>
                </a:solidFill>
                <a:effectLst/>
                <a:latin typeface="Consolas" panose="020B0609020204030204" pitchFamily="49" charset="0"/>
              </a:rPr>
              <a:t>&lt;/</a:t>
            </a:r>
            <a:r>
              <a:rPr lang="en-US" sz="1200" b="0" dirty="0">
                <a:solidFill>
                  <a:srgbClr val="569CD6"/>
                </a:solidFill>
                <a:effectLst/>
                <a:latin typeface="Consolas" panose="020B0609020204030204" pitchFamily="49" charset="0"/>
              </a:rPr>
              <a:t>div</a:t>
            </a:r>
            <a:r>
              <a:rPr lang="en-US" sz="1200" b="0" dirty="0">
                <a:solidFill>
                  <a:srgbClr val="808080"/>
                </a:solidFill>
                <a:effectLst/>
                <a:latin typeface="Consolas" panose="020B0609020204030204" pitchFamily="49" charset="0"/>
              </a:rPr>
              <a:t>&gt;</a:t>
            </a:r>
            <a:endParaRPr lang="en-US" sz="1200" b="0" dirty="0">
              <a:solidFill>
                <a:srgbClr val="D4D4D4"/>
              </a:solidFill>
              <a:effectLst/>
              <a:latin typeface="Consolas" panose="020B0609020204030204" pitchFamily="49" charset="0"/>
            </a:endParaRPr>
          </a:p>
          <a:p>
            <a:r>
              <a:rPr lang="en-US" sz="1200" b="0" dirty="0">
                <a:solidFill>
                  <a:srgbClr val="D4D4D4"/>
                </a:solidFill>
                <a:effectLst/>
                <a:latin typeface="Consolas" panose="020B0609020204030204" pitchFamily="49" charset="0"/>
              </a:rPr>
              <a:t>    </a:t>
            </a:r>
            <a:r>
              <a:rPr lang="en-US" sz="1200" b="0" dirty="0">
                <a:solidFill>
                  <a:srgbClr val="808080"/>
                </a:solidFill>
                <a:effectLst/>
                <a:latin typeface="Consolas" panose="020B0609020204030204" pitchFamily="49" charset="0"/>
              </a:rPr>
              <a:t>&lt;/</a:t>
            </a:r>
            <a:r>
              <a:rPr lang="en-US" sz="1200" b="0" dirty="0">
                <a:solidFill>
                  <a:srgbClr val="569CD6"/>
                </a:solidFill>
                <a:effectLst/>
                <a:latin typeface="Consolas" panose="020B0609020204030204" pitchFamily="49" charset="0"/>
              </a:rPr>
              <a:t>div</a:t>
            </a:r>
            <a:r>
              <a:rPr lang="en-US" sz="1200" b="0" dirty="0">
                <a:solidFill>
                  <a:srgbClr val="808080"/>
                </a:solidFill>
                <a:effectLst/>
                <a:latin typeface="Consolas" panose="020B0609020204030204" pitchFamily="49" charset="0"/>
              </a:rPr>
              <a:t>&gt;</a:t>
            </a:r>
            <a:endParaRPr lang="en-US" sz="1200" b="0" dirty="0">
              <a:solidFill>
                <a:srgbClr val="D4D4D4"/>
              </a:solidFill>
              <a:effectLst/>
              <a:latin typeface="Consolas" panose="020B0609020204030204" pitchFamily="49" charset="0"/>
            </a:endParaRPr>
          </a:p>
          <a:p>
            <a:r>
              <a:rPr lang="en-US" sz="1200" b="0" dirty="0">
                <a:solidFill>
                  <a:srgbClr val="D4D4D4"/>
                </a:solidFill>
                <a:effectLst/>
                <a:latin typeface="Consolas" panose="020B0609020204030204" pitchFamily="49" charset="0"/>
              </a:rPr>
              <a:t>  </a:t>
            </a:r>
            <a:r>
              <a:rPr lang="en-US" sz="1200" b="0" dirty="0">
                <a:solidFill>
                  <a:srgbClr val="808080"/>
                </a:solidFill>
                <a:effectLst/>
                <a:latin typeface="Consolas" panose="020B0609020204030204" pitchFamily="49" charset="0"/>
              </a:rPr>
              <a:t>&lt;/</a:t>
            </a:r>
            <a:r>
              <a:rPr lang="en-US" sz="1200" b="0" dirty="0">
                <a:solidFill>
                  <a:srgbClr val="569CD6"/>
                </a:solidFill>
                <a:effectLst/>
                <a:latin typeface="Consolas" panose="020B0609020204030204" pitchFamily="49" charset="0"/>
              </a:rPr>
              <a:t>body</a:t>
            </a:r>
            <a:r>
              <a:rPr lang="en-US" sz="1200" b="0" dirty="0">
                <a:solidFill>
                  <a:srgbClr val="808080"/>
                </a:solidFill>
                <a:effectLst/>
                <a:latin typeface="Consolas" panose="020B0609020204030204" pitchFamily="49" charset="0"/>
              </a:rPr>
              <a:t>&gt;</a:t>
            </a:r>
            <a:endParaRPr lang="en-US" sz="1200" b="0" dirty="0">
              <a:solidFill>
                <a:srgbClr val="D4D4D4"/>
              </a:solidFill>
              <a:effectLst/>
              <a:latin typeface="Consolas" panose="020B0609020204030204" pitchFamily="49" charset="0"/>
            </a:endParaRPr>
          </a:p>
          <a:p>
            <a:r>
              <a:rPr lang="en-US" sz="1200" b="0" dirty="0">
                <a:solidFill>
                  <a:srgbClr val="808080"/>
                </a:solidFill>
                <a:effectLst/>
                <a:latin typeface="Consolas" panose="020B0609020204030204" pitchFamily="49" charset="0"/>
              </a:rPr>
              <a:t>&lt;/</a:t>
            </a:r>
            <a:r>
              <a:rPr lang="en-US" sz="1200" b="0" dirty="0">
                <a:solidFill>
                  <a:srgbClr val="569CD6"/>
                </a:solidFill>
                <a:effectLst/>
                <a:latin typeface="Consolas" panose="020B0609020204030204" pitchFamily="49" charset="0"/>
              </a:rPr>
              <a:t>html</a:t>
            </a:r>
            <a:r>
              <a:rPr lang="en-US" sz="1200" b="0" dirty="0">
                <a:solidFill>
                  <a:srgbClr val="808080"/>
                </a:solidFill>
                <a:effectLst/>
                <a:latin typeface="Consolas" panose="020B0609020204030204" pitchFamily="49" charset="0"/>
              </a:rPr>
              <a:t>&gt;</a:t>
            </a:r>
            <a:endParaRPr lang="en-US" sz="1200" b="0" dirty="0">
              <a:solidFill>
                <a:srgbClr val="D4D4D4"/>
              </a:solidFill>
              <a:effectLst/>
              <a:latin typeface="Consolas" panose="020B0609020204030204" pitchFamily="49" charset="0"/>
            </a:endParaRPr>
          </a:p>
        </p:txBody>
      </p:sp>
      <p:sp>
        <p:nvSpPr>
          <p:cNvPr id="6" name="TextBox 5">
            <a:extLst>
              <a:ext uri="{FF2B5EF4-FFF2-40B4-BE49-F238E27FC236}">
                <a16:creationId xmlns:a16="http://schemas.microsoft.com/office/drawing/2014/main" id="{A864EC25-25C4-D908-5DD8-2D7264E5166A}"/>
              </a:ext>
            </a:extLst>
          </p:cNvPr>
          <p:cNvSpPr txBox="1"/>
          <p:nvPr/>
        </p:nvSpPr>
        <p:spPr>
          <a:xfrm>
            <a:off x="713211" y="2923231"/>
            <a:ext cx="2904061" cy="307777"/>
          </a:xfrm>
          <a:prstGeom prst="rect">
            <a:avLst/>
          </a:prstGeom>
          <a:solidFill>
            <a:schemeClr val="tx1"/>
          </a:solidFill>
        </p:spPr>
        <p:txBody>
          <a:bodyPr wrap="square">
            <a:spAutoFit/>
          </a:bodyPr>
          <a:lstStyle/>
          <a:p>
            <a:r>
              <a:rPr lang="en-US" b="0" dirty="0">
                <a:solidFill>
                  <a:srgbClr val="D4D4D4"/>
                </a:solidFill>
                <a:effectLst/>
                <a:latin typeface="Consolas" panose="020B0609020204030204" pitchFamily="49" charset="0"/>
              </a:rPr>
              <a:t>//div[@</a:t>
            </a:r>
            <a:r>
              <a:rPr lang="en-US" b="0" dirty="0">
                <a:solidFill>
                  <a:srgbClr val="569CD6"/>
                </a:solidFill>
                <a:effectLst/>
                <a:latin typeface="Consolas" panose="020B0609020204030204" pitchFamily="49" charset="0"/>
              </a:rPr>
              <a:t>class</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"col-md-6"</a:t>
            </a:r>
            <a:r>
              <a:rPr lang="en-US" b="0" dirty="0">
                <a:solidFill>
                  <a:srgbClr val="D4D4D4"/>
                </a:solidFill>
                <a:effectLst/>
                <a:latin typeface="Consolas" panose="020B0609020204030204" pitchFamily="49" charset="0"/>
              </a:rPr>
              <a:t>]/h2</a:t>
            </a:r>
          </a:p>
        </p:txBody>
      </p:sp>
      <p:sp>
        <p:nvSpPr>
          <p:cNvPr id="7" name="TextBox 6">
            <a:extLst>
              <a:ext uri="{FF2B5EF4-FFF2-40B4-BE49-F238E27FC236}">
                <a16:creationId xmlns:a16="http://schemas.microsoft.com/office/drawing/2014/main" id="{718F018A-A235-6F59-1C3E-8DCD2A8BF8CF}"/>
              </a:ext>
            </a:extLst>
          </p:cNvPr>
          <p:cNvSpPr txBox="1"/>
          <p:nvPr/>
        </p:nvSpPr>
        <p:spPr>
          <a:xfrm>
            <a:off x="713211" y="3747262"/>
            <a:ext cx="2904061" cy="307777"/>
          </a:xfrm>
          <a:prstGeom prst="rect">
            <a:avLst/>
          </a:prstGeom>
          <a:solidFill>
            <a:schemeClr val="tx1"/>
          </a:solidFill>
        </p:spPr>
        <p:txBody>
          <a:bodyPr wrap="square">
            <a:spAutoFit/>
          </a:bodyPr>
          <a:lstStyle/>
          <a:p>
            <a:r>
              <a:rPr lang="en-US" b="0" dirty="0">
                <a:solidFill>
                  <a:srgbClr val="D4D4D4"/>
                </a:solidFill>
                <a:effectLst/>
                <a:latin typeface="Consolas" panose="020B0609020204030204" pitchFamily="49" charset="0"/>
              </a:rPr>
              <a:t>//a[@target=</a:t>
            </a:r>
            <a:r>
              <a:rPr lang="en-US" b="0" dirty="0">
                <a:solidFill>
                  <a:srgbClr val="CE9178"/>
                </a:solidFill>
                <a:effectLst/>
                <a:latin typeface="Consolas" panose="020B0609020204030204" pitchFamily="49" charset="0"/>
              </a:rPr>
              <a:t>"_blank"</a:t>
            </a:r>
            <a:r>
              <a:rPr lang="en-US" b="0" dirty="0">
                <a:solidFill>
                  <a:srgbClr val="D4D4D4"/>
                </a:solidFill>
                <a:effectLst/>
                <a:latin typeface="Consolas" panose="020B0609020204030204" pitchFamily="49" charset="0"/>
              </a:rPr>
              <a:t>]</a:t>
            </a:r>
          </a:p>
        </p:txBody>
      </p:sp>
      <p:sp>
        <p:nvSpPr>
          <p:cNvPr id="8" name="TextBox 7">
            <a:extLst>
              <a:ext uri="{FF2B5EF4-FFF2-40B4-BE49-F238E27FC236}">
                <a16:creationId xmlns:a16="http://schemas.microsoft.com/office/drawing/2014/main" id="{15ACB773-3E9C-C55C-BC83-C328DC265102}"/>
              </a:ext>
            </a:extLst>
          </p:cNvPr>
          <p:cNvSpPr txBox="1"/>
          <p:nvPr/>
        </p:nvSpPr>
        <p:spPr>
          <a:xfrm>
            <a:off x="713224" y="4450111"/>
            <a:ext cx="2904061" cy="307777"/>
          </a:xfrm>
          <a:prstGeom prst="rect">
            <a:avLst/>
          </a:prstGeom>
          <a:solidFill>
            <a:schemeClr val="tx1"/>
          </a:solidFill>
        </p:spPr>
        <p:txBody>
          <a:bodyPr wrap="square">
            <a:spAutoFit/>
          </a:bodyPr>
          <a:lstStyle/>
          <a:p>
            <a:r>
              <a:rPr lang="en-US" b="0" dirty="0">
                <a:solidFill>
                  <a:srgbClr val="D4D4D4"/>
                </a:solidFill>
                <a:effectLst/>
                <a:latin typeface="Consolas" panose="020B0609020204030204" pitchFamily="49" charset="0"/>
              </a:rPr>
              <a:t>//div[</a:t>
            </a:r>
            <a:r>
              <a:rPr lang="en-US" b="0" dirty="0">
                <a:solidFill>
                  <a:srgbClr val="B5CEA8"/>
                </a:solidFill>
                <a:effectLst/>
                <a:latin typeface="Consolas" panose="020B0609020204030204" pitchFamily="49" charset="0"/>
              </a:rPr>
              <a:t>3</a:t>
            </a:r>
            <a:r>
              <a:rPr lang="en-US" b="0" dirty="0">
                <a:solidFill>
                  <a:srgbClr val="D4D4D4"/>
                </a:solidFill>
                <a:effectLst/>
                <a:latin typeface="Consolas" panose="020B0609020204030204" pitchFamily="49" charset="0"/>
              </a:rPr>
              <a:t>]</a:t>
            </a:r>
          </a:p>
        </p:txBody>
      </p:sp>
      <p:sp>
        <p:nvSpPr>
          <p:cNvPr id="9" name="Google Shape;402;p54">
            <a:extLst>
              <a:ext uri="{FF2B5EF4-FFF2-40B4-BE49-F238E27FC236}">
                <a16:creationId xmlns:a16="http://schemas.microsoft.com/office/drawing/2014/main" id="{19DAAB87-B634-8A33-06BC-5CC208874EB3}"/>
              </a:ext>
            </a:extLst>
          </p:cNvPr>
          <p:cNvSpPr txBox="1">
            <a:spLocks/>
          </p:cNvSpPr>
          <p:nvPr/>
        </p:nvSpPr>
        <p:spPr>
          <a:xfrm>
            <a:off x="713211" y="4138651"/>
            <a:ext cx="2904057" cy="30777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buSzPts val="1100"/>
              <a:buFont typeface="Arial"/>
              <a:buNone/>
            </a:pPr>
            <a:r>
              <a:rPr lang="en-US" sz="1200" dirty="0">
                <a:solidFill>
                  <a:schemeClr val="tx1"/>
                </a:solidFill>
              </a:rPr>
              <a:t>Selecting the third div element</a:t>
            </a:r>
          </a:p>
        </p:txBody>
      </p:sp>
      <p:sp>
        <p:nvSpPr>
          <p:cNvPr id="10" name="Google Shape;402;p54">
            <a:extLst>
              <a:ext uri="{FF2B5EF4-FFF2-40B4-BE49-F238E27FC236}">
                <a16:creationId xmlns:a16="http://schemas.microsoft.com/office/drawing/2014/main" id="{CFAB98B6-EF7D-1791-CF7A-B0BE80A82B08}"/>
              </a:ext>
            </a:extLst>
          </p:cNvPr>
          <p:cNvSpPr txBox="1">
            <a:spLocks/>
          </p:cNvSpPr>
          <p:nvPr/>
        </p:nvSpPr>
        <p:spPr>
          <a:xfrm>
            <a:off x="713211" y="3262292"/>
            <a:ext cx="2904057" cy="47513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buSzPts val="1100"/>
              <a:buFont typeface="Arial"/>
              <a:buNone/>
            </a:pPr>
            <a:r>
              <a:rPr lang="en-US" sz="1200" dirty="0">
                <a:solidFill>
                  <a:schemeClr val="tx1"/>
                </a:solidFill>
              </a:rPr>
              <a:t>Selecting all the a elements that have the attribute target with the value "_blank".</a:t>
            </a:r>
          </a:p>
        </p:txBody>
      </p:sp>
      <p:sp>
        <p:nvSpPr>
          <p:cNvPr id="11" name="Google Shape;402;p54">
            <a:extLst>
              <a:ext uri="{FF2B5EF4-FFF2-40B4-BE49-F238E27FC236}">
                <a16:creationId xmlns:a16="http://schemas.microsoft.com/office/drawing/2014/main" id="{0842D34D-0854-5714-9DD5-9234AE55800A}"/>
              </a:ext>
            </a:extLst>
          </p:cNvPr>
          <p:cNvSpPr txBox="1">
            <a:spLocks/>
          </p:cNvSpPr>
          <p:nvPr/>
        </p:nvSpPr>
        <p:spPr>
          <a:xfrm>
            <a:off x="713211" y="2426641"/>
            <a:ext cx="2904057" cy="51145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buSzPts val="1100"/>
              <a:buFont typeface="Arial"/>
              <a:buNone/>
            </a:pPr>
            <a:r>
              <a:rPr lang="en-US" sz="1200" dirty="0">
                <a:solidFill>
                  <a:schemeClr val="tx1"/>
                </a:solidFill>
              </a:rPr>
              <a:t>Selecting the h2 element that is a child of the div element with the class col-md-6.</a:t>
            </a:r>
          </a:p>
        </p:txBody>
      </p:sp>
    </p:spTree>
    <p:extLst>
      <p:ext uri="{BB962C8B-B14F-4D97-AF65-F5344CB8AC3E}">
        <p14:creationId xmlns:p14="http://schemas.microsoft.com/office/powerpoint/2010/main" val="11220110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up)">
                                      <p:cBhvr>
                                        <p:cTn id="7" dur="500"/>
                                        <p:tgtEl>
                                          <p:spTgt spid="11"/>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wipe(up)">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1"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wipe(up)">
                                      <p:cBhvr>
                                        <p:cTn id="15" dur="500"/>
                                        <p:tgtEl>
                                          <p:spTgt spid="10"/>
                                        </p:tgtEl>
                                      </p:cBhvr>
                                    </p:animEffect>
                                  </p:childTnLst>
                                </p:cTn>
                              </p:par>
                              <p:par>
                                <p:cTn id="16" presetID="22" presetClass="entr" presetSubtype="1" fill="hold" grpId="0" nodeType="with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wipe(up)">
                                      <p:cBhvr>
                                        <p:cTn id="18" dur="500"/>
                                        <p:tgtEl>
                                          <p:spTgt spid="7"/>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1"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wipe(up)">
                                      <p:cBhvr>
                                        <p:cTn id="23" dur="500"/>
                                        <p:tgtEl>
                                          <p:spTgt spid="9"/>
                                        </p:tgtEl>
                                      </p:cBhvr>
                                    </p:animEffect>
                                  </p:childTnLst>
                                </p:cTn>
                              </p:par>
                              <p:par>
                                <p:cTn id="24" presetID="22" presetClass="entr" presetSubtype="1" fill="hold" grpId="0" nodeType="with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wipe(up)">
                                      <p:cBhvr>
                                        <p:cTn id="2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p:bldP spid="10" grpId="0"/>
      <p:bldP spid="11" grpId="0"/>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Google Shape;344;p50"/>
          <p:cNvSpPr txBox="1">
            <a:spLocks noGrp="1"/>
          </p:cNvSpPr>
          <p:nvPr>
            <p:ph type="title"/>
          </p:nvPr>
        </p:nvSpPr>
        <p:spPr>
          <a:xfrm>
            <a:off x="713225" y="2998800"/>
            <a:ext cx="53796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Forms and Logins</a:t>
            </a:r>
            <a:endParaRPr dirty="0"/>
          </a:p>
        </p:txBody>
      </p:sp>
      <p:sp>
        <p:nvSpPr>
          <p:cNvPr id="345" name="Google Shape;345;p50"/>
          <p:cNvSpPr txBox="1">
            <a:spLocks noGrp="1"/>
          </p:cNvSpPr>
          <p:nvPr>
            <p:ph type="title" idx="2"/>
          </p:nvPr>
        </p:nvSpPr>
        <p:spPr>
          <a:xfrm>
            <a:off x="713225" y="1320075"/>
            <a:ext cx="1913100" cy="10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05</a:t>
            </a:r>
            <a:endParaRPr dirty="0"/>
          </a:p>
        </p:txBody>
      </p:sp>
      <p:cxnSp>
        <p:nvCxnSpPr>
          <p:cNvPr id="347" name="Google Shape;347;p50"/>
          <p:cNvCxnSpPr/>
          <p:nvPr/>
        </p:nvCxnSpPr>
        <p:spPr>
          <a:xfrm>
            <a:off x="-19500" y="3840600"/>
            <a:ext cx="9183000" cy="0"/>
          </a:xfrm>
          <a:prstGeom prst="straightConnector1">
            <a:avLst/>
          </a:prstGeom>
          <a:noFill/>
          <a:ln w="9525" cap="flat" cmpd="sng">
            <a:solidFill>
              <a:schemeClr val="dk1"/>
            </a:solidFill>
            <a:prstDash val="solid"/>
            <a:round/>
            <a:headEnd type="none" w="med" len="med"/>
            <a:tailEnd type="none" w="med" len="med"/>
          </a:ln>
        </p:spPr>
      </p:cxnSp>
      <p:sp>
        <p:nvSpPr>
          <p:cNvPr id="348" name="Google Shape;348;p50"/>
          <p:cNvSpPr/>
          <p:nvPr/>
        </p:nvSpPr>
        <p:spPr>
          <a:xfrm>
            <a:off x="0" y="1403775"/>
            <a:ext cx="713400" cy="8553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50"/>
          <p:cNvSpPr/>
          <p:nvPr/>
        </p:nvSpPr>
        <p:spPr>
          <a:xfrm>
            <a:off x="2626325" y="1403775"/>
            <a:ext cx="6517800" cy="855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3739976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Introduction</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4" name="Google Shape;402;p54">
            <a:extLst>
              <a:ext uri="{FF2B5EF4-FFF2-40B4-BE49-F238E27FC236}">
                <a16:creationId xmlns:a16="http://schemas.microsoft.com/office/drawing/2014/main" id="{9C1E9FC3-3273-8A5C-8A51-399A591FC506}"/>
              </a:ext>
            </a:extLst>
          </p:cNvPr>
          <p:cNvSpPr txBox="1">
            <a:spLocks/>
          </p:cNvSpPr>
          <p:nvPr/>
        </p:nvSpPr>
        <p:spPr>
          <a:xfrm>
            <a:off x="713227" y="1468198"/>
            <a:ext cx="4753507" cy="29632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solidFill>
                  <a:schemeClr val="tx1"/>
                </a:solidFill>
              </a:rPr>
              <a:t>One of the first questions that comes up when you start to move beyond the basics of web scraping is: “How do I access information behind a login screen?”</a:t>
            </a:r>
          </a:p>
          <a:p>
            <a:pPr marL="0" indent="0" algn="just">
              <a:buSzPts val="1100"/>
              <a:buFont typeface="Arial"/>
              <a:buNone/>
            </a:pPr>
            <a:r>
              <a:rPr lang="en-US" sz="1800" dirty="0">
                <a:solidFill>
                  <a:schemeClr val="tx1"/>
                </a:solidFill>
              </a:rPr>
              <a:t>The web </a:t>
            </a:r>
            <a:r>
              <a:rPr lang="en-US" sz="1800" dirty="0" err="1">
                <a:solidFill>
                  <a:schemeClr val="tx1"/>
                </a:solidFill>
              </a:rPr>
              <a:t>isincreasingly</a:t>
            </a:r>
            <a:r>
              <a:rPr lang="en-US" sz="1800" dirty="0">
                <a:solidFill>
                  <a:schemeClr val="tx1"/>
                </a:solidFill>
              </a:rPr>
              <a:t> moving toward interaction, social media, and user-generated content. Forms and logins are an integral part of these types of sites and almost impossible to avoid. Fortunately, they are also relatively easy to deal with.</a:t>
            </a:r>
          </a:p>
        </p:txBody>
      </p:sp>
      <p:sp>
        <p:nvSpPr>
          <p:cNvPr id="6" name="Google Shape;402;p54">
            <a:extLst>
              <a:ext uri="{FF2B5EF4-FFF2-40B4-BE49-F238E27FC236}">
                <a16:creationId xmlns:a16="http://schemas.microsoft.com/office/drawing/2014/main" id="{826BBABB-8268-E157-32FC-0FF0D025CAC2}"/>
              </a:ext>
            </a:extLst>
          </p:cNvPr>
          <p:cNvSpPr txBox="1">
            <a:spLocks/>
          </p:cNvSpPr>
          <p:nvPr/>
        </p:nvSpPr>
        <p:spPr>
          <a:xfrm>
            <a:off x="6694671" y="4471561"/>
            <a:ext cx="1249081" cy="36656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ctr">
              <a:buSzPts val="1100"/>
              <a:buFont typeface="Arial"/>
              <a:buNone/>
            </a:pPr>
            <a:r>
              <a:rPr lang="en-US" sz="1000" i="1" dirty="0">
                <a:solidFill>
                  <a:schemeClr val="bg1">
                    <a:lumMod val="65000"/>
                  </a:schemeClr>
                </a:solidFill>
              </a:rPr>
              <a:t>Made by DALL-E</a:t>
            </a:r>
          </a:p>
        </p:txBody>
      </p:sp>
      <p:pic>
        <p:nvPicPr>
          <p:cNvPr id="8" name="Picture 7">
            <a:extLst>
              <a:ext uri="{FF2B5EF4-FFF2-40B4-BE49-F238E27FC236}">
                <a16:creationId xmlns:a16="http://schemas.microsoft.com/office/drawing/2014/main" id="{4DF59E99-6427-D5B2-54B5-02BA77B67A41}"/>
              </a:ext>
            </a:extLst>
          </p:cNvPr>
          <p:cNvPicPr>
            <a:picLocks noChangeAspect="1"/>
          </p:cNvPicPr>
          <p:nvPr/>
        </p:nvPicPr>
        <p:blipFill>
          <a:blip r:embed="rId3"/>
          <a:stretch>
            <a:fillRect/>
          </a:stretch>
        </p:blipFill>
        <p:spPr>
          <a:xfrm>
            <a:off x="5807244" y="1407501"/>
            <a:ext cx="3023933" cy="3023933"/>
          </a:xfrm>
          <a:prstGeom prst="rect">
            <a:avLst/>
          </a:prstGeom>
        </p:spPr>
      </p:pic>
    </p:spTree>
    <p:extLst>
      <p:ext uri="{BB962C8B-B14F-4D97-AF65-F5344CB8AC3E}">
        <p14:creationId xmlns:p14="http://schemas.microsoft.com/office/powerpoint/2010/main" val="862207944"/>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A Basic Form</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6" name="TextBox 5">
            <a:extLst>
              <a:ext uri="{FF2B5EF4-FFF2-40B4-BE49-F238E27FC236}">
                <a16:creationId xmlns:a16="http://schemas.microsoft.com/office/drawing/2014/main" id="{57AFA216-DCA6-D73E-C54E-700CE7C1AF23}"/>
              </a:ext>
            </a:extLst>
          </p:cNvPr>
          <p:cNvSpPr txBox="1"/>
          <p:nvPr/>
        </p:nvSpPr>
        <p:spPr>
          <a:xfrm>
            <a:off x="1117767" y="1748448"/>
            <a:ext cx="6908416" cy="1169551"/>
          </a:xfrm>
          <a:prstGeom prst="rect">
            <a:avLst/>
          </a:prstGeom>
          <a:solidFill>
            <a:schemeClr val="tx1"/>
          </a:solidFill>
        </p:spPr>
        <p:txBody>
          <a:bodyPr wrap="square">
            <a:spAutoFit/>
          </a:bodyPr>
          <a:lstStyle/>
          <a:p>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form</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method</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"post"</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action</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a:t>
            </a:r>
            <a:r>
              <a:rPr lang="en-US" b="0" dirty="0" err="1">
                <a:solidFill>
                  <a:srgbClr val="CE9178"/>
                </a:solidFill>
                <a:effectLst/>
                <a:latin typeface="Consolas" panose="020B0609020204030204" pitchFamily="49" charset="0"/>
              </a:rPr>
              <a:t>processing.php</a:t>
            </a:r>
            <a:r>
              <a:rPr lang="en-US" b="0" dirty="0">
                <a:solidFill>
                  <a:srgbClr val="CE9178"/>
                </a:solidFill>
                <a:effectLst/>
                <a:latin typeface="Consolas" panose="020B0609020204030204" pitchFamily="49" charset="0"/>
              </a:rPr>
              <a:t>"</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a:p>
            <a:r>
              <a:rPr lang="en-US" b="0" dirty="0">
                <a:solidFill>
                  <a:srgbClr val="D4D4D4"/>
                </a:solidFill>
                <a:effectLst/>
                <a:latin typeface="Consolas" panose="020B0609020204030204" pitchFamily="49" charset="0"/>
              </a:rPr>
              <a:t>  First name: </a:t>
            </a:r>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input</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type</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"text"</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name</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a:t>
            </a:r>
            <a:r>
              <a:rPr lang="en-US" b="0" dirty="0" err="1">
                <a:solidFill>
                  <a:srgbClr val="CE9178"/>
                </a:solidFill>
                <a:effectLst/>
                <a:latin typeface="Consolas" panose="020B0609020204030204" pitchFamily="49" charset="0"/>
              </a:rPr>
              <a:t>firstname</a:t>
            </a:r>
            <a:r>
              <a:rPr lang="en-US" b="0" dirty="0">
                <a:solidFill>
                  <a:srgbClr val="CE9178"/>
                </a:solidFill>
                <a:effectLst/>
                <a:latin typeface="Consolas" panose="020B0609020204030204" pitchFamily="49" charset="0"/>
              </a:rPr>
              <a:t>"</a:t>
            </a:r>
            <a:r>
              <a:rPr lang="en-US" b="0" dirty="0">
                <a:solidFill>
                  <a:srgbClr val="808080"/>
                </a:solidFill>
                <a:effectLst/>
                <a:latin typeface="Consolas" panose="020B0609020204030204" pitchFamily="49" charset="0"/>
              </a:rPr>
              <a:t>&gt;&lt;</a:t>
            </a:r>
            <a:r>
              <a:rPr lang="en-US" b="0" dirty="0" err="1">
                <a:solidFill>
                  <a:srgbClr val="569CD6"/>
                </a:solidFill>
                <a:effectLst/>
                <a:latin typeface="Consolas" panose="020B0609020204030204" pitchFamily="49" charset="0"/>
              </a:rPr>
              <a:t>br</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a:p>
            <a:r>
              <a:rPr lang="en-US" b="0" dirty="0">
                <a:solidFill>
                  <a:srgbClr val="D4D4D4"/>
                </a:solidFill>
                <a:effectLst/>
                <a:latin typeface="Consolas" panose="020B0609020204030204" pitchFamily="49" charset="0"/>
              </a:rPr>
              <a:t>  Last name:  </a:t>
            </a:r>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input</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type</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"text"</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name</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a:t>
            </a:r>
            <a:r>
              <a:rPr lang="en-US" b="0" dirty="0" err="1">
                <a:solidFill>
                  <a:srgbClr val="CE9178"/>
                </a:solidFill>
                <a:effectLst/>
                <a:latin typeface="Consolas" panose="020B0609020204030204" pitchFamily="49" charset="0"/>
              </a:rPr>
              <a:t>lastname</a:t>
            </a:r>
            <a:r>
              <a:rPr lang="en-US" b="0" dirty="0">
                <a:solidFill>
                  <a:srgbClr val="CE9178"/>
                </a:solidFill>
                <a:effectLst/>
                <a:latin typeface="Consolas" panose="020B0609020204030204" pitchFamily="49" charset="0"/>
              </a:rPr>
              <a:t>"</a:t>
            </a:r>
            <a:r>
              <a:rPr lang="en-US" b="0" dirty="0">
                <a:solidFill>
                  <a:srgbClr val="808080"/>
                </a:solidFill>
                <a:effectLst/>
                <a:latin typeface="Consolas" panose="020B0609020204030204" pitchFamily="49" charset="0"/>
              </a:rPr>
              <a:t>&gt;&lt;</a:t>
            </a:r>
            <a:r>
              <a:rPr lang="en-US" b="0" dirty="0" err="1">
                <a:solidFill>
                  <a:srgbClr val="569CD6"/>
                </a:solidFill>
                <a:effectLst/>
                <a:latin typeface="Consolas" panose="020B0609020204030204" pitchFamily="49" charset="0"/>
              </a:rPr>
              <a:t>br</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a:p>
            <a:r>
              <a:rPr lang="en-US" b="0" dirty="0">
                <a:solidFill>
                  <a:srgbClr val="D4D4D4"/>
                </a:solidFill>
                <a:effectLst/>
                <a:latin typeface="Consolas" panose="020B0609020204030204" pitchFamily="49" charset="0"/>
              </a:rPr>
              <a:t>  </a:t>
            </a:r>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input</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type</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"submit"</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value</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"Submit"</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a:p>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form</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p:txBody>
      </p:sp>
      <p:sp>
        <p:nvSpPr>
          <p:cNvPr id="9" name="TextBox 8">
            <a:extLst>
              <a:ext uri="{FF2B5EF4-FFF2-40B4-BE49-F238E27FC236}">
                <a16:creationId xmlns:a16="http://schemas.microsoft.com/office/drawing/2014/main" id="{7D202E9E-C4A0-247F-1FD5-07A7C10A5AF6}"/>
              </a:ext>
            </a:extLst>
          </p:cNvPr>
          <p:cNvSpPr txBox="1"/>
          <p:nvPr/>
        </p:nvSpPr>
        <p:spPr>
          <a:xfrm>
            <a:off x="514613" y="3514421"/>
            <a:ext cx="8114724" cy="954107"/>
          </a:xfrm>
          <a:prstGeom prst="rect">
            <a:avLst/>
          </a:prstGeom>
          <a:solidFill>
            <a:schemeClr val="tx1"/>
          </a:solidFill>
        </p:spPr>
        <p:txBody>
          <a:bodyPr wrap="square">
            <a:spAutoFit/>
          </a:bodyPr>
          <a:lstStyle/>
          <a:p>
            <a:r>
              <a:rPr lang="en-US" b="0" dirty="0">
                <a:solidFill>
                  <a:srgbClr val="569CD6"/>
                </a:solidFill>
                <a:effectLst/>
                <a:latin typeface="Consolas" panose="020B0609020204030204" pitchFamily="49" charset="0"/>
              </a:rPr>
              <a:t>import</a:t>
            </a:r>
            <a:r>
              <a:rPr lang="en-US" b="0" dirty="0">
                <a:solidFill>
                  <a:srgbClr val="D4D4D4"/>
                </a:solidFill>
                <a:effectLst/>
                <a:latin typeface="Consolas" panose="020B0609020204030204" pitchFamily="49" charset="0"/>
              </a:rPr>
              <a:t> requests</a:t>
            </a:r>
          </a:p>
          <a:p>
            <a:r>
              <a:rPr lang="en-US" b="0" dirty="0">
                <a:solidFill>
                  <a:srgbClr val="D4D4D4"/>
                </a:solidFill>
                <a:effectLst/>
                <a:latin typeface="Consolas" panose="020B0609020204030204" pitchFamily="49" charset="0"/>
              </a:rPr>
              <a:t>params = {</a:t>
            </a:r>
            <a:r>
              <a:rPr lang="en-US" b="0" dirty="0">
                <a:solidFill>
                  <a:srgbClr val="CE9178"/>
                </a:solidFill>
                <a:effectLst/>
                <a:latin typeface="Consolas" panose="020B0609020204030204" pitchFamily="49" charset="0"/>
              </a:rPr>
              <a:t>'</a:t>
            </a:r>
            <a:r>
              <a:rPr lang="en-US" b="0" dirty="0" err="1">
                <a:solidFill>
                  <a:srgbClr val="CE9178"/>
                </a:solidFill>
                <a:effectLst/>
                <a:latin typeface="Consolas" panose="020B0609020204030204" pitchFamily="49" charset="0"/>
              </a:rPr>
              <a:t>firstname</a:t>
            </a:r>
            <a:r>
              <a:rPr lang="en-US" b="0" dirty="0">
                <a:solidFill>
                  <a:srgbClr val="CE9178"/>
                </a:solidFill>
                <a:effectLst/>
                <a:latin typeface="Consolas" panose="020B0609020204030204" pitchFamily="49" charset="0"/>
              </a:rPr>
              <a:t>'</a:t>
            </a:r>
            <a:r>
              <a:rPr lang="en-US" b="0" dirty="0">
                <a:solidFill>
                  <a:srgbClr val="D4D4D4"/>
                </a:solidFill>
                <a:effectLst/>
                <a:latin typeface="Consolas" panose="020B0609020204030204" pitchFamily="49" charset="0"/>
              </a:rPr>
              <a:t>: </a:t>
            </a:r>
            <a:r>
              <a:rPr lang="en-US" b="0" dirty="0">
                <a:solidFill>
                  <a:srgbClr val="CE9178"/>
                </a:solidFill>
                <a:effectLst/>
                <a:latin typeface="Consolas" panose="020B0609020204030204" pitchFamily="49" charset="0"/>
              </a:rPr>
              <a:t>'Ryan'</a:t>
            </a:r>
            <a:r>
              <a:rPr lang="en-US" b="0" dirty="0">
                <a:solidFill>
                  <a:srgbClr val="D4D4D4"/>
                </a:solidFill>
                <a:effectLst/>
                <a:latin typeface="Consolas" panose="020B0609020204030204" pitchFamily="49" charset="0"/>
              </a:rPr>
              <a:t>, </a:t>
            </a:r>
            <a:r>
              <a:rPr lang="en-US" b="0" dirty="0">
                <a:solidFill>
                  <a:srgbClr val="CE9178"/>
                </a:solidFill>
                <a:effectLst/>
                <a:latin typeface="Consolas" panose="020B0609020204030204" pitchFamily="49" charset="0"/>
              </a:rPr>
              <a:t>'</a:t>
            </a:r>
            <a:r>
              <a:rPr lang="en-US" b="0" dirty="0" err="1">
                <a:solidFill>
                  <a:srgbClr val="CE9178"/>
                </a:solidFill>
                <a:effectLst/>
                <a:latin typeface="Consolas" panose="020B0609020204030204" pitchFamily="49" charset="0"/>
              </a:rPr>
              <a:t>lastname</a:t>
            </a:r>
            <a:r>
              <a:rPr lang="en-US" b="0" dirty="0">
                <a:solidFill>
                  <a:srgbClr val="CE9178"/>
                </a:solidFill>
                <a:effectLst/>
                <a:latin typeface="Consolas" panose="020B0609020204030204" pitchFamily="49" charset="0"/>
              </a:rPr>
              <a:t>'</a:t>
            </a:r>
            <a:r>
              <a:rPr lang="en-US" b="0" dirty="0">
                <a:solidFill>
                  <a:srgbClr val="D4D4D4"/>
                </a:solidFill>
                <a:effectLst/>
                <a:latin typeface="Consolas" panose="020B0609020204030204" pitchFamily="49" charset="0"/>
              </a:rPr>
              <a:t>: </a:t>
            </a:r>
            <a:r>
              <a:rPr lang="en-US" b="0" dirty="0">
                <a:solidFill>
                  <a:srgbClr val="CE9178"/>
                </a:solidFill>
                <a:effectLst/>
                <a:latin typeface="Consolas" panose="020B0609020204030204" pitchFamily="49" charset="0"/>
              </a:rPr>
              <a:t>'Mitchell'</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r = </a:t>
            </a:r>
            <a:r>
              <a:rPr lang="en-US" b="0" dirty="0" err="1">
                <a:solidFill>
                  <a:srgbClr val="D4D4D4"/>
                </a:solidFill>
                <a:effectLst/>
                <a:latin typeface="Consolas" panose="020B0609020204030204" pitchFamily="49" charset="0"/>
              </a:rPr>
              <a:t>requests.post</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"http://pythonscraping.com/pages/</a:t>
            </a:r>
            <a:r>
              <a:rPr lang="en-US" b="0" dirty="0" err="1">
                <a:solidFill>
                  <a:srgbClr val="CE9178"/>
                </a:solidFill>
                <a:effectLst/>
                <a:latin typeface="Consolas" panose="020B0609020204030204" pitchFamily="49" charset="0"/>
              </a:rPr>
              <a:t>processing.php</a:t>
            </a:r>
            <a:r>
              <a:rPr lang="en-US" b="0" dirty="0">
                <a:solidFill>
                  <a:srgbClr val="CE9178"/>
                </a:solidFill>
                <a:effectLst/>
                <a:latin typeface="Consolas" panose="020B0609020204030204" pitchFamily="49" charset="0"/>
              </a:rPr>
              <a:t>"</a:t>
            </a:r>
            <a:r>
              <a:rPr lang="en-US" b="0" dirty="0">
                <a:solidFill>
                  <a:srgbClr val="D4D4D4"/>
                </a:solidFill>
                <a:effectLst/>
                <a:latin typeface="Consolas" panose="020B0609020204030204" pitchFamily="49" charset="0"/>
              </a:rPr>
              <a:t>, data=params)</a:t>
            </a:r>
          </a:p>
          <a:p>
            <a:r>
              <a:rPr lang="en-US" b="0" dirty="0">
                <a:solidFill>
                  <a:srgbClr val="D4D4D4"/>
                </a:solidFill>
                <a:effectLst/>
                <a:latin typeface="Consolas" panose="020B0609020204030204" pitchFamily="49" charset="0"/>
              </a:rPr>
              <a:t>print(</a:t>
            </a:r>
            <a:r>
              <a:rPr lang="en-US" b="0" dirty="0" err="1">
                <a:solidFill>
                  <a:srgbClr val="D4D4D4"/>
                </a:solidFill>
                <a:effectLst/>
                <a:latin typeface="Consolas" panose="020B0609020204030204" pitchFamily="49" charset="0"/>
              </a:rPr>
              <a:t>r.text</a:t>
            </a:r>
            <a:r>
              <a:rPr lang="en-US" b="0"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3103209285"/>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Other Types of Inputs</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4" name="Google Shape;402;p54">
            <a:extLst>
              <a:ext uri="{FF2B5EF4-FFF2-40B4-BE49-F238E27FC236}">
                <a16:creationId xmlns:a16="http://schemas.microsoft.com/office/drawing/2014/main" id="{5DA68970-C532-53C4-DD1E-247FC0C38140}"/>
              </a:ext>
            </a:extLst>
          </p:cNvPr>
          <p:cNvSpPr txBox="1">
            <a:spLocks/>
          </p:cNvSpPr>
          <p:nvPr/>
        </p:nvSpPr>
        <p:spPr>
          <a:xfrm>
            <a:off x="713227" y="1468198"/>
            <a:ext cx="7717498" cy="32709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solidFill>
                  <a:schemeClr val="tx1"/>
                </a:solidFill>
              </a:rPr>
              <a:t>Standard HTML contains a wide variety of possible form input fields: radio buttons, checkboxes, and select boxes, to name a few. HTML5 adds sliders (range input fields), email, dates, and more. With custom JavaScript fields, the possibilities are endless, with color pickers, calendars, and whatever else the developers come up with next.</a:t>
            </a:r>
          </a:p>
          <a:p>
            <a:pPr marL="0" indent="0" algn="just">
              <a:buSzPts val="1100"/>
              <a:buFont typeface="Arial"/>
              <a:buNone/>
            </a:pPr>
            <a:endParaRPr lang="en-US" sz="1800" dirty="0">
              <a:solidFill>
                <a:schemeClr val="tx1"/>
              </a:solidFill>
            </a:endParaRPr>
          </a:p>
          <a:p>
            <a:pPr marL="0" indent="0" algn="just">
              <a:buSzPts val="1100"/>
              <a:buFont typeface="Arial"/>
              <a:buNone/>
            </a:pPr>
            <a:r>
              <a:rPr lang="en-US" sz="1800" dirty="0">
                <a:solidFill>
                  <a:schemeClr val="tx1"/>
                </a:solidFill>
              </a:rPr>
              <a:t>You need to worry about only two things: the </a:t>
            </a:r>
            <a:r>
              <a:rPr lang="en-US" sz="1800" b="1" dirty="0">
                <a:solidFill>
                  <a:schemeClr val="tx1"/>
                </a:solidFill>
              </a:rPr>
              <a:t>name</a:t>
            </a:r>
            <a:r>
              <a:rPr lang="en-US" sz="1800" dirty="0">
                <a:solidFill>
                  <a:schemeClr val="tx1"/>
                </a:solidFill>
              </a:rPr>
              <a:t> of the element and its </a:t>
            </a:r>
            <a:r>
              <a:rPr lang="en-US" sz="1800" b="1" dirty="0">
                <a:solidFill>
                  <a:schemeClr val="tx1"/>
                </a:solidFill>
              </a:rPr>
              <a:t>value</a:t>
            </a:r>
            <a:r>
              <a:rPr lang="en-US" sz="1800" dirty="0">
                <a:solidFill>
                  <a:schemeClr val="tx1"/>
                </a:solidFill>
              </a:rPr>
              <a:t>.</a:t>
            </a:r>
          </a:p>
          <a:p>
            <a:pPr marL="0" indent="0" algn="just">
              <a:buSzPts val="1100"/>
              <a:buFont typeface="Arial"/>
              <a:buNone/>
            </a:pPr>
            <a:r>
              <a:rPr lang="en-US" sz="1800" dirty="0">
                <a:solidFill>
                  <a:schemeClr val="tx1"/>
                </a:solidFill>
              </a:rPr>
              <a:t>The element’s name can be easily determined by looking at the source code and finding the name attribute.</a:t>
            </a:r>
          </a:p>
          <a:p>
            <a:pPr marL="0" indent="0" algn="just">
              <a:buSzPts val="1100"/>
              <a:buFont typeface="Arial"/>
              <a:buNone/>
            </a:pPr>
            <a:r>
              <a:rPr lang="en-US" sz="1800" dirty="0">
                <a:solidFill>
                  <a:schemeClr val="tx1"/>
                </a:solidFill>
              </a:rPr>
              <a:t>The value can sometimes be trickier, as it might be populated by JavaScript immediately before form submission.</a:t>
            </a:r>
          </a:p>
        </p:txBody>
      </p:sp>
    </p:spTree>
    <p:extLst>
      <p:ext uri="{BB962C8B-B14F-4D97-AF65-F5344CB8AC3E}">
        <p14:creationId xmlns:p14="http://schemas.microsoft.com/office/powerpoint/2010/main" val="163694108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Other Types of Inputs</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4" name="Google Shape;402;p54">
            <a:extLst>
              <a:ext uri="{FF2B5EF4-FFF2-40B4-BE49-F238E27FC236}">
                <a16:creationId xmlns:a16="http://schemas.microsoft.com/office/drawing/2014/main" id="{5DA68970-C532-53C4-DD1E-247FC0C38140}"/>
              </a:ext>
            </a:extLst>
          </p:cNvPr>
          <p:cNvSpPr txBox="1">
            <a:spLocks/>
          </p:cNvSpPr>
          <p:nvPr/>
        </p:nvSpPr>
        <p:spPr>
          <a:xfrm>
            <a:off x="713225" y="1468198"/>
            <a:ext cx="7717498" cy="32709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solidFill>
                  <a:schemeClr val="tx1"/>
                </a:solidFill>
              </a:rPr>
              <a:t> Look at the URL of a site. If the URL is something like:</a:t>
            </a:r>
          </a:p>
          <a:p>
            <a:pPr marL="0" indent="0" algn="just">
              <a:buSzPts val="1100"/>
              <a:buFont typeface="Arial"/>
              <a:buNone/>
            </a:pPr>
            <a:endParaRPr lang="en-US" sz="1800" dirty="0">
              <a:solidFill>
                <a:schemeClr val="tx1"/>
              </a:solidFill>
            </a:endParaRPr>
          </a:p>
          <a:p>
            <a:pPr marL="742950" lvl="1" indent="-285750" algn="just">
              <a:buSzPts val="1100"/>
            </a:pPr>
            <a:r>
              <a:rPr lang="en-US" sz="1800" dirty="0">
                <a:solidFill>
                  <a:schemeClr val="tx1">
                    <a:lumMod val="50000"/>
                    <a:lumOff val="50000"/>
                  </a:schemeClr>
                </a:solidFill>
              </a:rPr>
              <a:t>http://domainname.com?thing1=foo&amp;thing2=bar</a:t>
            </a:r>
          </a:p>
          <a:p>
            <a:pPr marL="0" indent="0" algn="just">
              <a:buSzPts val="1100"/>
              <a:buFont typeface="Arial"/>
              <a:buNone/>
            </a:pPr>
            <a:endParaRPr lang="en-US" sz="1800" dirty="0">
              <a:solidFill>
                <a:schemeClr val="tx1"/>
              </a:solidFill>
            </a:endParaRPr>
          </a:p>
          <a:p>
            <a:pPr marL="0" indent="0" algn="just">
              <a:buSzPts val="1100"/>
              <a:buFont typeface="Arial"/>
              <a:buNone/>
            </a:pPr>
            <a:r>
              <a:rPr lang="en-US" sz="1800" dirty="0">
                <a:solidFill>
                  <a:schemeClr val="tx1"/>
                </a:solidFill>
              </a:rPr>
              <a:t>You know that this corresponds to a form of this type:</a:t>
            </a:r>
          </a:p>
        </p:txBody>
      </p:sp>
      <p:sp>
        <p:nvSpPr>
          <p:cNvPr id="2" name="TextBox 1">
            <a:extLst>
              <a:ext uri="{FF2B5EF4-FFF2-40B4-BE49-F238E27FC236}">
                <a16:creationId xmlns:a16="http://schemas.microsoft.com/office/drawing/2014/main" id="{B1B4C123-7246-FC4A-D12A-6B066E953699}"/>
              </a:ext>
            </a:extLst>
          </p:cNvPr>
          <p:cNvSpPr txBox="1"/>
          <p:nvPr/>
        </p:nvSpPr>
        <p:spPr>
          <a:xfrm>
            <a:off x="1220842" y="3103673"/>
            <a:ext cx="6702264" cy="1169551"/>
          </a:xfrm>
          <a:prstGeom prst="rect">
            <a:avLst/>
          </a:prstGeom>
          <a:solidFill>
            <a:schemeClr val="tx1"/>
          </a:solidFill>
        </p:spPr>
        <p:txBody>
          <a:bodyPr wrap="square">
            <a:spAutoFit/>
          </a:bodyPr>
          <a:lstStyle/>
          <a:p>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form</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method</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"GET"</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action</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a:t>
            </a:r>
            <a:r>
              <a:rPr lang="en-US" b="0" dirty="0" err="1">
                <a:solidFill>
                  <a:srgbClr val="CE9178"/>
                </a:solidFill>
                <a:effectLst/>
                <a:latin typeface="Consolas" panose="020B0609020204030204" pitchFamily="49" charset="0"/>
              </a:rPr>
              <a:t>someProcessor.php</a:t>
            </a:r>
            <a:r>
              <a:rPr lang="en-US" b="0" dirty="0">
                <a:solidFill>
                  <a:srgbClr val="CE9178"/>
                </a:solidFill>
                <a:effectLst/>
                <a:latin typeface="Consolas" panose="020B0609020204030204" pitchFamily="49" charset="0"/>
              </a:rPr>
              <a:t>"</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a:p>
            <a:r>
              <a:rPr lang="en-US" b="0" dirty="0">
                <a:solidFill>
                  <a:srgbClr val="D4D4D4"/>
                </a:solidFill>
                <a:effectLst/>
                <a:latin typeface="Consolas" panose="020B0609020204030204" pitchFamily="49" charset="0"/>
              </a:rPr>
              <a:t>  </a:t>
            </a:r>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input</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type</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a:t>
            </a:r>
            <a:r>
              <a:rPr lang="en-US" b="0" dirty="0" err="1">
                <a:solidFill>
                  <a:srgbClr val="CE9178"/>
                </a:solidFill>
                <a:effectLst/>
                <a:latin typeface="Consolas" panose="020B0609020204030204" pitchFamily="49" charset="0"/>
              </a:rPr>
              <a:t>someCrazyInputType</a:t>
            </a:r>
            <a:r>
              <a:rPr lang="en-US" b="0" dirty="0">
                <a:solidFill>
                  <a:srgbClr val="CE9178"/>
                </a:solidFill>
                <a:effectLst/>
                <a:latin typeface="Consolas" panose="020B0609020204030204" pitchFamily="49" charset="0"/>
              </a:rPr>
              <a:t>"</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name</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"thing1"</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value</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"foo"</a:t>
            </a:r>
            <a:r>
              <a:rPr lang="en-US" b="0" dirty="0">
                <a:solidFill>
                  <a:srgbClr val="D4D4D4"/>
                </a:solidFill>
                <a:effectLst/>
                <a:latin typeface="Consolas" panose="020B0609020204030204" pitchFamily="49" charset="0"/>
              </a:rPr>
              <a:t> </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a:p>
            <a:r>
              <a:rPr lang="en-US" b="0" dirty="0">
                <a:solidFill>
                  <a:srgbClr val="D4D4D4"/>
                </a:solidFill>
                <a:effectLst/>
                <a:latin typeface="Consolas" panose="020B0609020204030204" pitchFamily="49" charset="0"/>
              </a:rPr>
              <a:t>  </a:t>
            </a:r>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input</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type</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a:t>
            </a:r>
            <a:r>
              <a:rPr lang="en-US" b="0" dirty="0" err="1">
                <a:solidFill>
                  <a:srgbClr val="CE9178"/>
                </a:solidFill>
                <a:effectLst/>
                <a:latin typeface="Consolas" panose="020B0609020204030204" pitchFamily="49" charset="0"/>
              </a:rPr>
              <a:t>anotherCrazyInputType</a:t>
            </a:r>
            <a:r>
              <a:rPr lang="en-US" b="0" dirty="0">
                <a:solidFill>
                  <a:srgbClr val="CE9178"/>
                </a:solidFill>
                <a:effectLst/>
                <a:latin typeface="Consolas" panose="020B0609020204030204" pitchFamily="49" charset="0"/>
              </a:rPr>
              <a:t>"</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name</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"thing2"</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value</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"bar"</a:t>
            </a:r>
            <a:r>
              <a:rPr lang="en-US" b="0" dirty="0">
                <a:solidFill>
                  <a:srgbClr val="D4D4D4"/>
                </a:solidFill>
                <a:effectLst/>
                <a:latin typeface="Consolas" panose="020B0609020204030204" pitchFamily="49" charset="0"/>
              </a:rPr>
              <a:t> </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a:p>
            <a:r>
              <a:rPr lang="en-US" b="0" dirty="0">
                <a:solidFill>
                  <a:srgbClr val="D4D4D4"/>
                </a:solidFill>
                <a:effectLst/>
                <a:latin typeface="Consolas" panose="020B0609020204030204" pitchFamily="49" charset="0"/>
              </a:rPr>
              <a:t>  </a:t>
            </a:r>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input</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type</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"submit"</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value</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"Submit"</a:t>
            </a:r>
            <a:r>
              <a:rPr lang="en-US" b="0" dirty="0">
                <a:solidFill>
                  <a:srgbClr val="D4D4D4"/>
                </a:solidFill>
                <a:effectLst/>
                <a:latin typeface="Consolas" panose="020B0609020204030204" pitchFamily="49" charset="0"/>
              </a:rPr>
              <a:t> </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a:p>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form</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1964236859"/>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Other Types of Inputs</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4" name="Google Shape;402;p54">
            <a:extLst>
              <a:ext uri="{FF2B5EF4-FFF2-40B4-BE49-F238E27FC236}">
                <a16:creationId xmlns:a16="http://schemas.microsoft.com/office/drawing/2014/main" id="{5DA68970-C532-53C4-DD1E-247FC0C38140}"/>
              </a:ext>
            </a:extLst>
          </p:cNvPr>
          <p:cNvSpPr txBox="1">
            <a:spLocks/>
          </p:cNvSpPr>
          <p:nvPr/>
        </p:nvSpPr>
        <p:spPr>
          <a:xfrm>
            <a:off x="713225" y="1468198"/>
            <a:ext cx="7717498" cy="32709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solidFill>
                  <a:schemeClr val="tx1"/>
                </a:solidFill>
              </a:rPr>
              <a:t> If you’re stuck with a complicated-looking POST form, and you want to see exactly</a:t>
            </a:r>
          </a:p>
          <a:p>
            <a:pPr marL="0" indent="0" algn="just">
              <a:buSzPts val="1100"/>
              <a:buFont typeface="Arial"/>
              <a:buNone/>
            </a:pPr>
            <a:r>
              <a:rPr lang="en-US" sz="1800" dirty="0">
                <a:solidFill>
                  <a:schemeClr val="tx1"/>
                </a:solidFill>
              </a:rPr>
              <a:t>which parameters your browser is sending to the server, the easiest way is to use your browser’s inspector or developer tool to view them.</a:t>
            </a:r>
          </a:p>
        </p:txBody>
      </p:sp>
    </p:spTree>
    <p:extLst>
      <p:ext uri="{BB962C8B-B14F-4D97-AF65-F5344CB8AC3E}">
        <p14:creationId xmlns:p14="http://schemas.microsoft.com/office/powerpoint/2010/main" val="3072625810"/>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pic>
        <p:nvPicPr>
          <p:cNvPr id="5" name="Picture 4">
            <a:extLst>
              <a:ext uri="{FF2B5EF4-FFF2-40B4-BE49-F238E27FC236}">
                <a16:creationId xmlns:a16="http://schemas.microsoft.com/office/drawing/2014/main" id="{C69121F9-B112-0925-FDFC-015819E8A1DE}"/>
              </a:ext>
            </a:extLst>
          </p:cNvPr>
          <p:cNvPicPr>
            <a:picLocks noChangeAspect="1"/>
          </p:cNvPicPr>
          <p:nvPr/>
        </p:nvPicPr>
        <p:blipFill>
          <a:blip r:embed="rId3"/>
          <a:stretch>
            <a:fillRect/>
          </a:stretch>
        </p:blipFill>
        <p:spPr>
          <a:xfrm>
            <a:off x="1099278" y="414184"/>
            <a:ext cx="6945443" cy="4315132"/>
          </a:xfrm>
          <a:prstGeom prst="rect">
            <a:avLst/>
          </a:prstGeom>
        </p:spPr>
      </p:pic>
    </p:spTree>
    <p:extLst>
      <p:ext uri="{BB962C8B-B14F-4D97-AF65-F5344CB8AC3E}">
        <p14:creationId xmlns:p14="http://schemas.microsoft.com/office/powerpoint/2010/main" val="202389814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Login and Cookies</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4" name="Google Shape;402;p54">
            <a:extLst>
              <a:ext uri="{FF2B5EF4-FFF2-40B4-BE49-F238E27FC236}">
                <a16:creationId xmlns:a16="http://schemas.microsoft.com/office/drawing/2014/main" id="{3686F17C-ACDB-13FE-AA97-9D15E4702781}"/>
              </a:ext>
            </a:extLst>
          </p:cNvPr>
          <p:cNvSpPr txBox="1">
            <a:spLocks/>
          </p:cNvSpPr>
          <p:nvPr/>
        </p:nvSpPr>
        <p:spPr>
          <a:xfrm>
            <a:off x="713225" y="1468198"/>
            <a:ext cx="7717498" cy="32709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solidFill>
                  <a:schemeClr val="tx1"/>
                </a:solidFill>
              </a:rPr>
              <a:t>Most modern websites use cookies to keep track of who is logged in and who is not. After a site authenticates your login credentials, it stores them in your browser’s cookie, which usually contains a server-generated token, time-out, and tracking information.</a:t>
            </a:r>
          </a:p>
          <a:p>
            <a:pPr marL="0" indent="0" algn="just">
              <a:buSzPts val="1100"/>
              <a:buFont typeface="Arial"/>
              <a:buNone/>
            </a:pPr>
            <a:endParaRPr lang="en-US" sz="1800" dirty="0">
              <a:solidFill>
                <a:schemeClr val="tx1"/>
              </a:solidFill>
            </a:endParaRPr>
          </a:p>
          <a:p>
            <a:pPr marL="0" indent="0" algn="just">
              <a:buSzPts val="1100"/>
              <a:buFont typeface="Arial"/>
              <a:buNone/>
            </a:pPr>
            <a:r>
              <a:rPr lang="en-US" sz="1800" dirty="0">
                <a:solidFill>
                  <a:schemeClr val="tx1"/>
                </a:solidFill>
              </a:rPr>
              <a:t>Although cookies are a great solution for web developers, they can be problematic for web scrapers. You can submit a login form all day long, but if you don’t keep track of the cookie the form sends back to you afterward, the next page you visit will act as though you’ve never logged in at all.</a:t>
            </a:r>
          </a:p>
        </p:txBody>
      </p:sp>
    </p:spTree>
    <p:extLst>
      <p:ext uri="{BB962C8B-B14F-4D97-AF65-F5344CB8AC3E}">
        <p14:creationId xmlns:p14="http://schemas.microsoft.com/office/powerpoint/2010/main" val="41958281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What about APIs?</a:t>
            </a:r>
            <a:endParaRPr sz="2800" dirty="0"/>
          </a:p>
        </p:txBody>
      </p:sp>
      <p:sp>
        <p:nvSpPr>
          <p:cNvPr id="402" name="Google Shape;402;p54"/>
          <p:cNvSpPr txBox="1">
            <a:spLocks noGrp="1"/>
          </p:cNvSpPr>
          <p:nvPr>
            <p:ph type="body" idx="1"/>
          </p:nvPr>
        </p:nvSpPr>
        <p:spPr>
          <a:xfrm>
            <a:off x="713225" y="1468574"/>
            <a:ext cx="8208776" cy="2712901"/>
          </a:xfrm>
          <a:prstGeom prst="rect">
            <a:avLst/>
          </a:prstGeom>
        </p:spPr>
        <p:txBody>
          <a:bodyPr spcFirstLastPara="1" wrap="square" lIns="91425" tIns="91425" rIns="91425" bIns="91425" anchor="t" anchorCtr="0">
            <a:noAutofit/>
          </a:bodyPr>
          <a:lstStyle/>
          <a:p>
            <a:pPr marL="285750" indent="-285750" algn="just">
              <a:buSzPts val="1100"/>
            </a:pPr>
            <a:r>
              <a:rPr lang="en-US" sz="1800" dirty="0"/>
              <a:t>The general rule of thumb:</a:t>
            </a:r>
          </a:p>
          <a:p>
            <a:pPr marL="742950" lvl="1" indent="-285750" algn="just">
              <a:buSzPts val="1100"/>
            </a:pPr>
            <a:r>
              <a:rPr lang="en-US" sz="1800" dirty="0"/>
              <a:t>Look for an API first and use that if you can.</a:t>
            </a:r>
          </a:p>
          <a:p>
            <a:pPr marL="742950" lvl="1" indent="-285750" algn="just">
              <a:buSzPts val="1100"/>
            </a:pPr>
            <a:endParaRPr lang="en-US" sz="1800" dirty="0"/>
          </a:p>
          <a:p>
            <a:pPr marL="285750" indent="-285750" algn="just">
              <a:buSzPts val="1100"/>
            </a:pPr>
            <a:r>
              <a:rPr lang="en-US" sz="1800" dirty="0"/>
              <a:t>Some reasons why web scraping might be preferable over the use of an API:</a:t>
            </a:r>
          </a:p>
          <a:p>
            <a:pPr marL="742950" lvl="1" indent="-285750" algn="just">
              <a:buSzPts val="1100"/>
            </a:pPr>
            <a:r>
              <a:rPr lang="en-US" sz="1800" dirty="0"/>
              <a:t>The website does not provide an API.</a:t>
            </a:r>
          </a:p>
          <a:p>
            <a:pPr marL="742950" lvl="1" indent="-285750" algn="just">
              <a:buSzPts val="1100"/>
            </a:pPr>
            <a:r>
              <a:rPr lang="en-US" sz="1800" dirty="0"/>
              <a:t>The API provided is not free, or is too expensive.</a:t>
            </a:r>
          </a:p>
          <a:p>
            <a:pPr marL="742950" lvl="1" indent="-285750" algn="just">
              <a:buSzPts val="1100"/>
            </a:pPr>
            <a:r>
              <a:rPr lang="en-US" sz="1800" dirty="0"/>
              <a:t>API access rate is limited.</a:t>
            </a:r>
          </a:p>
          <a:p>
            <a:pPr marL="742950" lvl="1" indent="-285750" algn="just">
              <a:buSzPts val="1100"/>
            </a:pPr>
            <a:r>
              <a:rPr lang="en-US" sz="1800" dirty="0"/>
              <a:t>The API does not expose all the data you wish to obtain.</a:t>
            </a:r>
          </a:p>
          <a:p>
            <a:pPr marL="742950" lvl="1" indent="-285750" algn="just">
              <a:buSzPts val="1100"/>
            </a:pPr>
            <a:r>
              <a:rPr lang="en-US" sz="1800" dirty="0"/>
              <a:t>API documentation is poor.</a:t>
            </a:r>
          </a:p>
          <a:p>
            <a:pPr marL="742950" lvl="1" indent="-285750" algn="just">
              <a:buSzPts val="1100"/>
            </a:pPr>
            <a:endParaRPr lang="en-US" sz="1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pic>
        <p:nvPicPr>
          <p:cNvPr id="3" name="Picture 2">
            <a:extLst>
              <a:ext uri="{FF2B5EF4-FFF2-40B4-BE49-F238E27FC236}">
                <a16:creationId xmlns:a16="http://schemas.microsoft.com/office/drawing/2014/main" id="{ABBA573F-18B8-A660-62F8-C00D7E6AE6FE}"/>
              </a:ext>
            </a:extLst>
          </p:cNvPr>
          <p:cNvPicPr>
            <a:picLocks noChangeAspect="1"/>
          </p:cNvPicPr>
          <p:nvPr/>
        </p:nvPicPr>
        <p:blipFill>
          <a:blip r:embed="rId3"/>
          <a:stretch>
            <a:fillRect/>
          </a:stretch>
        </p:blipFill>
        <p:spPr>
          <a:xfrm>
            <a:off x="5957012" y="3867650"/>
            <a:ext cx="2964989" cy="944598"/>
          </a:xfrm>
          <a:prstGeom prst="rect">
            <a:avLst/>
          </a:prstGeom>
        </p:spPr>
      </p:pic>
    </p:spTree>
    <p:extLst>
      <p:ext uri="{BB962C8B-B14F-4D97-AF65-F5344CB8AC3E}">
        <p14:creationId xmlns:p14="http://schemas.microsoft.com/office/powerpoint/2010/main" val="2730234444"/>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Login and Cookies</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2" name="TextBox 1">
            <a:extLst>
              <a:ext uri="{FF2B5EF4-FFF2-40B4-BE49-F238E27FC236}">
                <a16:creationId xmlns:a16="http://schemas.microsoft.com/office/drawing/2014/main" id="{047485D3-8D03-67EE-0599-1C6AF91EC683}"/>
              </a:ext>
            </a:extLst>
          </p:cNvPr>
          <p:cNvSpPr txBox="1"/>
          <p:nvPr/>
        </p:nvSpPr>
        <p:spPr>
          <a:xfrm>
            <a:off x="782871" y="1340643"/>
            <a:ext cx="7647854" cy="2462213"/>
          </a:xfrm>
          <a:prstGeom prst="rect">
            <a:avLst/>
          </a:prstGeom>
          <a:solidFill>
            <a:schemeClr val="tx1"/>
          </a:solidFill>
        </p:spPr>
        <p:txBody>
          <a:bodyPr wrap="square">
            <a:spAutoFit/>
          </a:bodyPr>
          <a:lstStyle/>
          <a:p>
            <a:r>
              <a:rPr lang="en-US" b="0" dirty="0">
                <a:solidFill>
                  <a:srgbClr val="569CD6"/>
                </a:solidFill>
                <a:effectLst/>
                <a:latin typeface="Consolas" panose="020B0609020204030204" pitchFamily="49" charset="0"/>
              </a:rPr>
              <a:t>import</a:t>
            </a:r>
            <a:r>
              <a:rPr lang="en-US" b="0" dirty="0">
                <a:solidFill>
                  <a:srgbClr val="D4D4D4"/>
                </a:solidFill>
                <a:effectLst/>
                <a:latin typeface="Consolas" panose="020B0609020204030204" pitchFamily="49" charset="0"/>
              </a:rPr>
              <a:t> requests</a:t>
            </a:r>
          </a:p>
          <a:p>
            <a:br>
              <a:rPr lang="en-US" b="0" dirty="0">
                <a:solidFill>
                  <a:srgbClr val="D4D4D4"/>
                </a:solidFill>
                <a:effectLst/>
                <a:latin typeface="Consolas" panose="020B0609020204030204" pitchFamily="49" charset="0"/>
              </a:rPr>
            </a:br>
            <a:r>
              <a:rPr lang="en-US" b="0" dirty="0">
                <a:solidFill>
                  <a:srgbClr val="D4D4D4"/>
                </a:solidFill>
                <a:effectLst/>
                <a:latin typeface="Consolas" panose="020B0609020204030204" pitchFamily="49" charset="0"/>
              </a:rPr>
              <a:t>params = {</a:t>
            </a:r>
            <a:r>
              <a:rPr lang="en-US" b="0" dirty="0">
                <a:solidFill>
                  <a:srgbClr val="CE9178"/>
                </a:solidFill>
                <a:effectLst/>
                <a:latin typeface="Consolas" panose="020B0609020204030204" pitchFamily="49" charset="0"/>
              </a:rPr>
              <a:t>'username'</a:t>
            </a:r>
            <a:r>
              <a:rPr lang="en-US" b="0" dirty="0">
                <a:solidFill>
                  <a:srgbClr val="D4D4D4"/>
                </a:solidFill>
                <a:effectLst/>
                <a:latin typeface="Consolas" panose="020B0609020204030204" pitchFamily="49" charset="0"/>
              </a:rPr>
              <a:t>: </a:t>
            </a:r>
            <a:r>
              <a:rPr lang="en-US" b="0" dirty="0">
                <a:solidFill>
                  <a:srgbClr val="CE9178"/>
                </a:solidFill>
                <a:effectLst/>
                <a:latin typeface="Consolas" panose="020B0609020204030204" pitchFamily="49" charset="0"/>
              </a:rPr>
              <a:t>'Ryan'</a:t>
            </a:r>
            <a:r>
              <a:rPr lang="en-US" b="0" dirty="0">
                <a:solidFill>
                  <a:srgbClr val="D4D4D4"/>
                </a:solidFill>
                <a:effectLst/>
                <a:latin typeface="Consolas" panose="020B0609020204030204" pitchFamily="49" charset="0"/>
              </a:rPr>
              <a:t>, </a:t>
            </a:r>
            <a:r>
              <a:rPr lang="en-US" b="0" dirty="0">
                <a:solidFill>
                  <a:srgbClr val="CE9178"/>
                </a:solidFill>
                <a:effectLst/>
                <a:latin typeface="Consolas" panose="020B0609020204030204" pitchFamily="49" charset="0"/>
              </a:rPr>
              <a:t>'password'</a:t>
            </a:r>
            <a:r>
              <a:rPr lang="en-US" b="0" dirty="0">
                <a:solidFill>
                  <a:srgbClr val="D4D4D4"/>
                </a:solidFill>
                <a:effectLst/>
                <a:latin typeface="Consolas" panose="020B0609020204030204" pitchFamily="49" charset="0"/>
              </a:rPr>
              <a:t>: </a:t>
            </a:r>
            <a:r>
              <a:rPr lang="en-US" b="0" dirty="0">
                <a:solidFill>
                  <a:srgbClr val="CE9178"/>
                </a:solidFill>
                <a:effectLst/>
                <a:latin typeface="Consolas" panose="020B0609020204030204" pitchFamily="49" charset="0"/>
              </a:rPr>
              <a:t>'password'</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r = </a:t>
            </a:r>
            <a:r>
              <a:rPr lang="en-US" b="0" dirty="0" err="1">
                <a:solidFill>
                  <a:srgbClr val="D4D4D4"/>
                </a:solidFill>
                <a:effectLst/>
                <a:latin typeface="Consolas" panose="020B0609020204030204" pitchFamily="49" charset="0"/>
              </a:rPr>
              <a:t>requests.post</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'http://pythonscraping.com/pages/cookies/</a:t>
            </a:r>
            <a:r>
              <a:rPr lang="en-US" b="0" dirty="0" err="1">
                <a:solidFill>
                  <a:srgbClr val="CE9178"/>
                </a:solidFill>
                <a:effectLst/>
                <a:latin typeface="Consolas" panose="020B0609020204030204" pitchFamily="49" charset="0"/>
              </a:rPr>
              <a:t>welcome.php</a:t>
            </a:r>
            <a:r>
              <a:rPr lang="en-US" b="0" dirty="0">
                <a:solidFill>
                  <a:srgbClr val="CE9178"/>
                </a:solidFill>
                <a:effectLst/>
                <a:latin typeface="Consolas" panose="020B0609020204030204" pitchFamily="49" charset="0"/>
              </a:rPr>
              <a:t>'</a:t>
            </a:r>
            <a:r>
              <a:rPr lang="en-US" b="0" dirty="0">
                <a:solidFill>
                  <a:srgbClr val="D4D4D4"/>
                </a:solidFill>
                <a:effectLst/>
                <a:latin typeface="Consolas" panose="020B0609020204030204" pitchFamily="49" charset="0"/>
              </a:rPr>
              <a:t>, params)</a:t>
            </a:r>
          </a:p>
          <a:p>
            <a:r>
              <a:rPr lang="en-US" b="0" dirty="0">
                <a:solidFill>
                  <a:srgbClr val="D4D4D4"/>
                </a:solidFill>
                <a:effectLst/>
                <a:latin typeface="Consolas" panose="020B0609020204030204" pitchFamily="49" charset="0"/>
              </a:rPr>
              <a:t>print(</a:t>
            </a:r>
            <a:r>
              <a:rPr lang="en-US" b="0" dirty="0">
                <a:solidFill>
                  <a:srgbClr val="CE9178"/>
                </a:solidFill>
                <a:effectLst/>
                <a:latin typeface="Consolas" panose="020B0609020204030204" pitchFamily="49" charset="0"/>
              </a:rPr>
              <a:t>'Cookie is set to:'</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print(</a:t>
            </a:r>
            <a:r>
              <a:rPr lang="en-US" b="0" dirty="0" err="1">
                <a:solidFill>
                  <a:srgbClr val="D4D4D4"/>
                </a:solidFill>
                <a:effectLst/>
                <a:latin typeface="Consolas" panose="020B0609020204030204" pitchFamily="49" charset="0"/>
              </a:rPr>
              <a:t>r.cookies.get_dict</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print(</a:t>
            </a:r>
            <a:r>
              <a:rPr lang="en-US" b="0" dirty="0">
                <a:solidFill>
                  <a:srgbClr val="CE9178"/>
                </a:solidFill>
                <a:effectLst/>
                <a:latin typeface="Consolas" panose="020B0609020204030204" pitchFamily="49" charset="0"/>
              </a:rPr>
              <a:t>'Going to profile page...'</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r = </a:t>
            </a:r>
            <a:r>
              <a:rPr lang="en-US" b="0" dirty="0" err="1">
                <a:solidFill>
                  <a:srgbClr val="D4D4D4"/>
                </a:solidFill>
                <a:effectLst/>
                <a:latin typeface="Consolas" panose="020B0609020204030204" pitchFamily="49" charset="0"/>
              </a:rPr>
              <a:t>requests.get</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'http://pythonscraping.com/pages/cookies/</a:t>
            </a:r>
            <a:r>
              <a:rPr lang="en-US" b="0" dirty="0" err="1">
                <a:solidFill>
                  <a:srgbClr val="CE9178"/>
                </a:solidFill>
                <a:effectLst/>
                <a:latin typeface="Consolas" panose="020B0609020204030204" pitchFamily="49" charset="0"/>
              </a:rPr>
              <a:t>profile.php</a:t>
            </a:r>
            <a:r>
              <a:rPr lang="en-US" b="0" dirty="0">
                <a:solidFill>
                  <a:srgbClr val="CE9178"/>
                </a:solidFill>
                <a:effectLst/>
                <a:latin typeface="Consolas" panose="020B0609020204030204" pitchFamily="49" charset="0"/>
              </a:rPr>
              <a:t>’</a:t>
            </a:r>
            <a:r>
              <a:rPr lang="en-US" b="0" dirty="0">
                <a:solidFill>
                  <a:srgbClr val="D4D4D4"/>
                </a:solidFill>
                <a:effectLst/>
                <a:latin typeface="Consolas" panose="020B0609020204030204" pitchFamily="49" charset="0"/>
              </a:rPr>
              <a:t>,</a:t>
            </a:r>
          </a:p>
          <a:p>
            <a:r>
              <a:rPr lang="en-US" dirty="0">
                <a:solidFill>
                  <a:srgbClr val="D4D4D4"/>
                </a:solidFill>
                <a:latin typeface="Consolas" panose="020B0609020204030204" pitchFamily="49" charset="0"/>
              </a:rPr>
              <a:t>                 </a:t>
            </a:r>
            <a:r>
              <a:rPr lang="en-US" b="0" dirty="0">
                <a:solidFill>
                  <a:srgbClr val="D4D4D4"/>
                </a:solidFill>
                <a:effectLst/>
                <a:latin typeface="Consolas" panose="020B0609020204030204" pitchFamily="49" charset="0"/>
              </a:rPr>
              <a:t>cookies=</a:t>
            </a:r>
            <a:r>
              <a:rPr lang="en-US" b="0" dirty="0" err="1">
                <a:solidFill>
                  <a:srgbClr val="D4D4D4"/>
                </a:solidFill>
                <a:effectLst/>
                <a:latin typeface="Consolas" panose="020B0609020204030204" pitchFamily="49" charset="0"/>
              </a:rPr>
              <a:t>r.cookies</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print(</a:t>
            </a:r>
            <a:r>
              <a:rPr lang="en-US" b="0" dirty="0" err="1">
                <a:solidFill>
                  <a:srgbClr val="D4D4D4"/>
                </a:solidFill>
                <a:effectLst/>
                <a:latin typeface="Consolas" panose="020B0609020204030204" pitchFamily="49" charset="0"/>
              </a:rPr>
              <a:t>r.text</a:t>
            </a:r>
            <a:r>
              <a:rPr lang="en-US" b="0" dirty="0">
                <a:solidFill>
                  <a:srgbClr val="D4D4D4"/>
                </a:solidFill>
                <a:effectLst/>
                <a:latin typeface="Consolas" panose="020B0609020204030204" pitchFamily="49" charset="0"/>
              </a:rPr>
              <a:t>)</a:t>
            </a:r>
          </a:p>
        </p:txBody>
      </p:sp>
      <p:sp>
        <p:nvSpPr>
          <p:cNvPr id="3" name="Google Shape;402;p54">
            <a:extLst>
              <a:ext uri="{FF2B5EF4-FFF2-40B4-BE49-F238E27FC236}">
                <a16:creationId xmlns:a16="http://schemas.microsoft.com/office/drawing/2014/main" id="{F07DE3AA-7DBD-848E-7FB5-27377AE2EE0F}"/>
              </a:ext>
            </a:extLst>
          </p:cNvPr>
          <p:cNvSpPr txBox="1">
            <a:spLocks/>
          </p:cNvSpPr>
          <p:nvPr/>
        </p:nvSpPr>
        <p:spPr>
          <a:xfrm>
            <a:off x="713225" y="3893574"/>
            <a:ext cx="7717500" cy="8864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600" dirty="0">
                <a:solidFill>
                  <a:schemeClr val="tx1"/>
                </a:solidFill>
              </a:rPr>
              <a:t>Here you’re sending the login parameters to the welcome page, which acts as the processor for the login form. You retrieve the cookies from the results of the last request, print the result for verification, and then send them to the profile page by setting the cookies argument</a:t>
            </a:r>
          </a:p>
        </p:txBody>
      </p:sp>
    </p:spTree>
    <p:extLst>
      <p:ext uri="{BB962C8B-B14F-4D97-AF65-F5344CB8AC3E}">
        <p14:creationId xmlns:p14="http://schemas.microsoft.com/office/powerpoint/2010/main" val="3592567521"/>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Login and Cookies</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4" name="Google Shape;402;p54">
            <a:extLst>
              <a:ext uri="{FF2B5EF4-FFF2-40B4-BE49-F238E27FC236}">
                <a16:creationId xmlns:a16="http://schemas.microsoft.com/office/drawing/2014/main" id="{AFF34F37-5E82-5422-D2DE-B0FA5142364D}"/>
              </a:ext>
            </a:extLst>
          </p:cNvPr>
          <p:cNvSpPr txBox="1">
            <a:spLocks/>
          </p:cNvSpPr>
          <p:nvPr/>
        </p:nvSpPr>
        <p:spPr>
          <a:xfrm>
            <a:off x="713225" y="1468198"/>
            <a:ext cx="7717498" cy="95814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solidFill>
                  <a:schemeClr val="tx1"/>
                </a:solidFill>
              </a:rPr>
              <a:t>What if you’re dealing with a more complicated site that frequently modifies cookies without warning, or if you’d rather not even think about the cookies to begin with? The Requests </a:t>
            </a:r>
            <a:r>
              <a:rPr lang="en-US" sz="1600" b="1" dirty="0">
                <a:solidFill>
                  <a:schemeClr val="tx1"/>
                </a:solidFill>
                <a:latin typeface="Consolas" panose="020B0609020204030204" pitchFamily="49" charset="0"/>
              </a:rPr>
              <a:t>session</a:t>
            </a:r>
            <a:r>
              <a:rPr lang="en-US" sz="1800" dirty="0">
                <a:solidFill>
                  <a:schemeClr val="tx1"/>
                </a:solidFill>
              </a:rPr>
              <a:t> function works perfectly in this case:</a:t>
            </a:r>
          </a:p>
        </p:txBody>
      </p:sp>
      <p:sp>
        <p:nvSpPr>
          <p:cNvPr id="5" name="TextBox 4">
            <a:extLst>
              <a:ext uri="{FF2B5EF4-FFF2-40B4-BE49-F238E27FC236}">
                <a16:creationId xmlns:a16="http://schemas.microsoft.com/office/drawing/2014/main" id="{2F840E8D-55B2-63C0-C232-AAF88979D6DE}"/>
              </a:ext>
            </a:extLst>
          </p:cNvPr>
          <p:cNvSpPr txBox="1"/>
          <p:nvPr/>
        </p:nvSpPr>
        <p:spPr>
          <a:xfrm>
            <a:off x="563064" y="2717160"/>
            <a:ext cx="8017820" cy="2031325"/>
          </a:xfrm>
          <a:prstGeom prst="rect">
            <a:avLst/>
          </a:prstGeom>
          <a:solidFill>
            <a:schemeClr val="tx1"/>
          </a:solidFill>
        </p:spPr>
        <p:txBody>
          <a:bodyPr wrap="square">
            <a:spAutoFit/>
          </a:bodyPr>
          <a:lstStyle/>
          <a:p>
            <a:r>
              <a:rPr lang="en-US" b="0" dirty="0">
                <a:solidFill>
                  <a:srgbClr val="569CD6"/>
                </a:solidFill>
                <a:effectLst/>
                <a:latin typeface="Consolas" panose="020B0609020204030204" pitchFamily="49" charset="0"/>
              </a:rPr>
              <a:t>import</a:t>
            </a:r>
            <a:r>
              <a:rPr lang="en-US" b="0" dirty="0">
                <a:solidFill>
                  <a:srgbClr val="D4D4D4"/>
                </a:solidFill>
                <a:effectLst/>
                <a:latin typeface="Consolas" panose="020B0609020204030204" pitchFamily="49" charset="0"/>
              </a:rPr>
              <a:t> requests</a:t>
            </a:r>
          </a:p>
          <a:p>
            <a:r>
              <a:rPr lang="en-US" b="0" dirty="0">
                <a:solidFill>
                  <a:srgbClr val="D4D4D4"/>
                </a:solidFill>
                <a:effectLst/>
                <a:latin typeface="Consolas" panose="020B0609020204030204" pitchFamily="49" charset="0"/>
              </a:rPr>
              <a:t>session = </a:t>
            </a:r>
            <a:r>
              <a:rPr lang="en-US" b="0" dirty="0" err="1">
                <a:solidFill>
                  <a:srgbClr val="D4D4D4"/>
                </a:solidFill>
                <a:effectLst/>
                <a:latin typeface="Consolas" panose="020B0609020204030204" pitchFamily="49" charset="0"/>
              </a:rPr>
              <a:t>requests.Session</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params = {</a:t>
            </a:r>
            <a:r>
              <a:rPr lang="en-US" b="0" dirty="0">
                <a:solidFill>
                  <a:srgbClr val="CE9178"/>
                </a:solidFill>
                <a:effectLst/>
                <a:latin typeface="Consolas" panose="020B0609020204030204" pitchFamily="49" charset="0"/>
              </a:rPr>
              <a:t>'username'</a:t>
            </a:r>
            <a:r>
              <a:rPr lang="en-US" b="0" dirty="0">
                <a:solidFill>
                  <a:srgbClr val="D4D4D4"/>
                </a:solidFill>
                <a:effectLst/>
                <a:latin typeface="Consolas" panose="020B0609020204030204" pitchFamily="49" charset="0"/>
              </a:rPr>
              <a:t>: </a:t>
            </a:r>
            <a:r>
              <a:rPr lang="en-US" b="0" dirty="0">
                <a:solidFill>
                  <a:srgbClr val="CE9178"/>
                </a:solidFill>
                <a:effectLst/>
                <a:latin typeface="Consolas" panose="020B0609020204030204" pitchFamily="49" charset="0"/>
              </a:rPr>
              <a:t>'username'</a:t>
            </a:r>
            <a:r>
              <a:rPr lang="en-US" b="0" dirty="0">
                <a:solidFill>
                  <a:srgbClr val="D4D4D4"/>
                </a:solidFill>
                <a:effectLst/>
                <a:latin typeface="Consolas" panose="020B0609020204030204" pitchFamily="49" charset="0"/>
              </a:rPr>
              <a:t>, </a:t>
            </a:r>
            <a:r>
              <a:rPr lang="en-US" b="0" dirty="0">
                <a:solidFill>
                  <a:srgbClr val="CE9178"/>
                </a:solidFill>
                <a:effectLst/>
                <a:latin typeface="Consolas" panose="020B0609020204030204" pitchFamily="49" charset="0"/>
              </a:rPr>
              <a:t>'password'</a:t>
            </a:r>
            <a:r>
              <a:rPr lang="en-US" b="0" dirty="0">
                <a:solidFill>
                  <a:srgbClr val="D4D4D4"/>
                </a:solidFill>
                <a:effectLst/>
                <a:latin typeface="Consolas" panose="020B0609020204030204" pitchFamily="49" charset="0"/>
              </a:rPr>
              <a:t>: </a:t>
            </a:r>
            <a:r>
              <a:rPr lang="en-US" b="0" dirty="0">
                <a:solidFill>
                  <a:srgbClr val="CE9178"/>
                </a:solidFill>
                <a:effectLst/>
                <a:latin typeface="Consolas" panose="020B0609020204030204" pitchFamily="49" charset="0"/>
              </a:rPr>
              <a:t>'password'</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s = </a:t>
            </a:r>
            <a:r>
              <a:rPr lang="en-US" b="0" dirty="0" err="1">
                <a:solidFill>
                  <a:srgbClr val="D4D4D4"/>
                </a:solidFill>
                <a:effectLst/>
                <a:latin typeface="Consolas" panose="020B0609020204030204" pitchFamily="49" charset="0"/>
              </a:rPr>
              <a:t>session.post</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'http://pythonscraping.com/pages/cookies/</a:t>
            </a:r>
            <a:r>
              <a:rPr lang="en-US" b="0" dirty="0" err="1">
                <a:solidFill>
                  <a:srgbClr val="CE9178"/>
                </a:solidFill>
                <a:effectLst/>
                <a:latin typeface="Consolas" panose="020B0609020204030204" pitchFamily="49" charset="0"/>
              </a:rPr>
              <a:t>welcome.php</a:t>
            </a:r>
            <a:r>
              <a:rPr lang="en-US" b="0" dirty="0">
                <a:solidFill>
                  <a:srgbClr val="CE9178"/>
                </a:solidFill>
                <a:effectLst/>
                <a:latin typeface="Consolas" panose="020B0609020204030204" pitchFamily="49" charset="0"/>
              </a:rPr>
              <a:t>'</a:t>
            </a:r>
            <a:r>
              <a:rPr lang="en-US" b="0" dirty="0">
                <a:solidFill>
                  <a:srgbClr val="D4D4D4"/>
                </a:solidFill>
                <a:effectLst/>
                <a:latin typeface="Consolas" panose="020B0609020204030204" pitchFamily="49" charset="0"/>
              </a:rPr>
              <a:t>, params)</a:t>
            </a:r>
          </a:p>
          <a:p>
            <a:r>
              <a:rPr lang="en-US" b="0" dirty="0">
                <a:solidFill>
                  <a:srgbClr val="D4D4D4"/>
                </a:solidFill>
                <a:effectLst/>
                <a:latin typeface="Consolas" panose="020B0609020204030204" pitchFamily="49" charset="0"/>
              </a:rPr>
              <a:t>print(</a:t>
            </a:r>
            <a:r>
              <a:rPr lang="en-US" b="0" dirty="0">
                <a:solidFill>
                  <a:srgbClr val="CE9178"/>
                </a:solidFill>
                <a:effectLst/>
                <a:latin typeface="Consolas" panose="020B0609020204030204" pitchFamily="49" charset="0"/>
              </a:rPr>
              <a:t>'Cookie is set to:'</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print(</a:t>
            </a:r>
            <a:r>
              <a:rPr lang="en-US" b="0" dirty="0" err="1">
                <a:solidFill>
                  <a:srgbClr val="D4D4D4"/>
                </a:solidFill>
                <a:effectLst/>
                <a:latin typeface="Consolas" panose="020B0609020204030204" pitchFamily="49" charset="0"/>
              </a:rPr>
              <a:t>s.cookies.get_dict</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print(</a:t>
            </a:r>
            <a:r>
              <a:rPr lang="en-US" b="0" dirty="0">
                <a:solidFill>
                  <a:srgbClr val="CE9178"/>
                </a:solidFill>
                <a:effectLst/>
                <a:latin typeface="Consolas" panose="020B0609020204030204" pitchFamily="49" charset="0"/>
              </a:rPr>
              <a:t>'Going to profile page...'</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s = </a:t>
            </a:r>
            <a:r>
              <a:rPr lang="en-US" b="0" dirty="0" err="1">
                <a:solidFill>
                  <a:srgbClr val="D4D4D4"/>
                </a:solidFill>
                <a:effectLst/>
                <a:latin typeface="Consolas" panose="020B0609020204030204" pitchFamily="49" charset="0"/>
              </a:rPr>
              <a:t>session.get</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'http://pythonscraping.com/pages/cookies/</a:t>
            </a:r>
            <a:r>
              <a:rPr lang="en-US" b="0" dirty="0" err="1">
                <a:solidFill>
                  <a:srgbClr val="CE9178"/>
                </a:solidFill>
                <a:effectLst/>
                <a:latin typeface="Consolas" panose="020B0609020204030204" pitchFamily="49" charset="0"/>
              </a:rPr>
              <a:t>profile.php</a:t>
            </a:r>
            <a:r>
              <a:rPr lang="en-US" b="0" dirty="0">
                <a:solidFill>
                  <a:srgbClr val="CE9178"/>
                </a:solidFill>
                <a:effectLst/>
                <a:latin typeface="Consolas" panose="020B0609020204030204" pitchFamily="49" charset="0"/>
              </a:rPr>
              <a:t>'</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print(</a:t>
            </a:r>
            <a:r>
              <a:rPr lang="en-US" b="0" dirty="0" err="1">
                <a:solidFill>
                  <a:srgbClr val="D4D4D4"/>
                </a:solidFill>
                <a:effectLst/>
                <a:latin typeface="Consolas" panose="020B0609020204030204" pitchFamily="49" charset="0"/>
              </a:rPr>
              <a:t>s.text</a:t>
            </a:r>
            <a:r>
              <a:rPr lang="en-US" b="0"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11050683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Google Shape;344;p50"/>
          <p:cNvSpPr txBox="1">
            <a:spLocks noGrp="1"/>
          </p:cNvSpPr>
          <p:nvPr>
            <p:ph type="title"/>
          </p:nvPr>
        </p:nvSpPr>
        <p:spPr>
          <a:xfrm>
            <a:off x="713225" y="2998800"/>
            <a:ext cx="53796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Selenium</a:t>
            </a:r>
            <a:endParaRPr dirty="0"/>
          </a:p>
        </p:txBody>
      </p:sp>
      <p:sp>
        <p:nvSpPr>
          <p:cNvPr id="345" name="Google Shape;345;p50"/>
          <p:cNvSpPr txBox="1">
            <a:spLocks noGrp="1"/>
          </p:cNvSpPr>
          <p:nvPr>
            <p:ph type="title" idx="2"/>
          </p:nvPr>
        </p:nvSpPr>
        <p:spPr>
          <a:xfrm>
            <a:off x="713225" y="1320075"/>
            <a:ext cx="1913100" cy="10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06</a:t>
            </a:r>
            <a:endParaRPr dirty="0"/>
          </a:p>
        </p:txBody>
      </p:sp>
      <p:cxnSp>
        <p:nvCxnSpPr>
          <p:cNvPr id="347" name="Google Shape;347;p50"/>
          <p:cNvCxnSpPr/>
          <p:nvPr/>
        </p:nvCxnSpPr>
        <p:spPr>
          <a:xfrm>
            <a:off x="-19500" y="3840600"/>
            <a:ext cx="9183000" cy="0"/>
          </a:xfrm>
          <a:prstGeom prst="straightConnector1">
            <a:avLst/>
          </a:prstGeom>
          <a:noFill/>
          <a:ln w="9525" cap="flat" cmpd="sng">
            <a:solidFill>
              <a:schemeClr val="dk1"/>
            </a:solidFill>
            <a:prstDash val="solid"/>
            <a:round/>
            <a:headEnd type="none" w="med" len="med"/>
            <a:tailEnd type="none" w="med" len="med"/>
          </a:ln>
        </p:spPr>
      </p:cxnSp>
      <p:sp>
        <p:nvSpPr>
          <p:cNvPr id="348" name="Google Shape;348;p50"/>
          <p:cNvSpPr/>
          <p:nvPr/>
        </p:nvSpPr>
        <p:spPr>
          <a:xfrm>
            <a:off x="0" y="1403775"/>
            <a:ext cx="713400" cy="8553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50"/>
          <p:cNvSpPr/>
          <p:nvPr/>
        </p:nvSpPr>
        <p:spPr>
          <a:xfrm>
            <a:off x="2626325" y="1403775"/>
            <a:ext cx="6517800" cy="855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25153862"/>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Introduction</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4" name="Google Shape;402;p54">
            <a:extLst>
              <a:ext uri="{FF2B5EF4-FFF2-40B4-BE49-F238E27FC236}">
                <a16:creationId xmlns:a16="http://schemas.microsoft.com/office/drawing/2014/main" id="{EC99548F-1EA8-74F3-BD74-FD4E7BF8F962}"/>
              </a:ext>
            </a:extLst>
          </p:cNvPr>
          <p:cNvSpPr txBox="1">
            <a:spLocks/>
          </p:cNvSpPr>
          <p:nvPr/>
        </p:nvSpPr>
        <p:spPr>
          <a:xfrm>
            <a:off x="713225" y="1468198"/>
            <a:ext cx="7717498" cy="32709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solidFill>
                  <a:schemeClr val="tx1"/>
                </a:solidFill>
              </a:rPr>
              <a:t>Selenium is a tool that can be used for web scraping, as it allows you to control a web browser and interact with web pages programmatically. </a:t>
            </a:r>
          </a:p>
        </p:txBody>
      </p:sp>
      <p:graphicFrame>
        <p:nvGraphicFramePr>
          <p:cNvPr id="7" name="Table 7">
            <a:extLst>
              <a:ext uri="{FF2B5EF4-FFF2-40B4-BE49-F238E27FC236}">
                <a16:creationId xmlns:a16="http://schemas.microsoft.com/office/drawing/2014/main" id="{3EB9B112-A0D4-D4B2-B1AD-6801852C2FFC}"/>
              </a:ext>
            </a:extLst>
          </p:cNvPr>
          <p:cNvGraphicFramePr>
            <a:graphicFrameLocks noGrp="1"/>
          </p:cNvGraphicFramePr>
          <p:nvPr>
            <p:extLst>
              <p:ext uri="{D42A27DB-BD31-4B8C-83A1-F6EECF244321}">
                <p14:modId xmlns:p14="http://schemas.microsoft.com/office/powerpoint/2010/main" val="1789888804"/>
              </p:ext>
            </p:extLst>
          </p:nvPr>
        </p:nvGraphicFramePr>
        <p:xfrm>
          <a:off x="713224" y="2571750"/>
          <a:ext cx="7717499" cy="1854200"/>
        </p:xfrm>
        <a:graphic>
          <a:graphicData uri="http://schemas.openxmlformats.org/drawingml/2006/table">
            <a:tbl>
              <a:tblPr firstRow="1" bandRow="1">
                <a:tableStyleId>{4D60753A-7A16-4B6E-9E7C-854F8E4653A4}</a:tableStyleId>
              </a:tblPr>
              <a:tblGrid>
                <a:gridCol w="2226621">
                  <a:extLst>
                    <a:ext uri="{9D8B030D-6E8A-4147-A177-3AD203B41FA5}">
                      <a16:colId xmlns:a16="http://schemas.microsoft.com/office/drawing/2014/main" val="3861745991"/>
                    </a:ext>
                  </a:extLst>
                </a:gridCol>
                <a:gridCol w="2743200">
                  <a:extLst>
                    <a:ext uri="{9D8B030D-6E8A-4147-A177-3AD203B41FA5}">
                      <a16:colId xmlns:a16="http://schemas.microsoft.com/office/drawing/2014/main" val="2493713150"/>
                    </a:ext>
                  </a:extLst>
                </a:gridCol>
                <a:gridCol w="2747678">
                  <a:extLst>
                    <a:ext uri="{9D8B030D-6E8A-4147-A177-3AD203B41FA5}">
                      <a16:colId xmlns:a16="http://schemas.microsoft.com/office/drawing/2014/main" val="1343436182"/>
                    </a:ext>
                  </a:extLst>
                </a:gridCol>
              </a:tblGrid>
              <a:tr h="370840">
                <a:tc>
                  <a:txBody>
                    <a:bodyPr/>
                    <a:lstStyle/>
                    <a:p>
                      <a:pPr algn="ctr"/>
                      <a:r>
                        <a:rPr lang="en-US" sz="12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Feature</a:t>
                      </a:r>
                    </a:p>
                  </a:txBody>
                  <a:tcPr anchor="ctr">
                    <a:solidFill>
                      <a:schemeClr val="tx1"/>
                    </a:solidFill>
                  </a:tcPr>
                </a:tc>
                <a:tc>
                  <a:txBody>
                    <a:bodyPr/>
                    <a:lstStyle/>
                    <a:p>
                      <a:pPr algn="ctr"/>
                      <a:r>
                        <a:rPr lang="en-US" sz="1200" b="1">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Selenium</a:t>
                      </a:r>
                      <a:endParaRPr lang="en-US" sz="12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endParaRPr>
                    </a:p>
                  </a:txBody>
                  <a:tcPr anchor="ctr">
                    <a:solidFill>
                      <a:schemeClr val="tx1"/>
                    </a:solidFill>
                  </a:tcPr>
                </a:tc>
                <a:tc>
                  <a:txBody>
                    <a:bodyPr/>
                    <a:lstStyle/>
                    <a:p>
                      <a:pPr algn="ctr"/>
                      <a:r>
                        <a:rPr lang="en-US" sz="1200" b="1">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Scrapy</a:t>
                      </a:r>
                      <a:endParaRPr lang="en-US" sz="12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endParaRPr>
                    </a:p>
                  </a:txBody>
                  <a:tcPr anchor="ctr">
                    <a:solidFill>
                      <a:schemeClr val="tx1"/>
                    </a:solidFill>
                  </a:tcPr>
                </a:tc>
                <a:extLst>
                  <a:ext uri="{0D108BD9-81ED-4DB2-BD59-A6C34878D82A}">
                    <a16:rowId xmlns:a16="http://schemas.microsoft.com/office/drawing/2014/main" val="3266190985"/>
                  </a:ext>
                </a:extLst>
              </a:tr>
              <a:tr h="370840">
                <a:tc>
                  <a:txBody>
                    <a:bodyPr/>
                    <a:lstStyle/>
                    <a:p>
                      <a:pPr algn="ctr"/>
                      <a:r>
                        <a:rPr lang="en-US" sz="1200" b="1">
                          <a:latin typeface="Roboto Condensed" panose="02000000000000000000" pitchFamily="2" charset="0"/>
                          <a:ea typeface="Roboto Condensed" panose="02000000000000000000" pitchFamily="2" charset="0"/>
                          <a:cs typeface="Roboto Condensed" panose="02000000000000000000" pitchFamily="2" charset="0"/>
                        </a:rPr>
                        <a:t>Requires web browser</a:t>
                      </a:r>
                      <a:endParaRPr lang="en-US" sz="1200" b="1" dirty="0">
                        <a:latin typeface="Roboto Condensed" panose="02000000000000000000" pitchFamily="2" charset="0"/>
                        <a:ea typeface="Roboto Condensed" panose="02000000000000000000" pitchFamily="2" charset="0"/>
                        <a:cs typeface="Roboto Condensed" panose="02000000000000000000" pitchFamily="2" charset="0"/>
                      </a:endParaRPr>
                    </a:p>
                  </a:txBody>
                  <a:tcPr anchor="ctr"/>
                </a:tc>
                <a:tc>
                  <a:txBody>
                    <a:bodyPr/>
                    <a:lstStyle/>
                    <a:p>
                      <a:pPr algn="ctr"/>
                      <a:r>
                        <a:rPr lang="en-US" sz="1200">
                          <a:latin typeface="Roboto Condensed" panose="02000000000000000000" pitchFamily="2" charset="0"/>
                          <a:ea typeface="Roboto Condensed" panose="02000000000000000000" pitchFamily="2" charset="0"/>
                          <a:cs typeface="Roboto Condensed" panose="02000000000000000000" pitchFamily="2" charset="0"/>
                        </a:rPr>
                        <a:t>Yes</a:t>
                      </a:r>
                      <a:endParaRPr lang="en-US" sz="1200" dirty="0">
                        <a:latin typeface="Roboto Condensed" panose="02000000000000000000" pitchFamily="2" charset="0"/>
                        <a:ea typeface="Roboto Condensed" panose="02000000000000000000" pitchFamily="2" charset="0"/>
                        <a:cs typeface="Roboto Condensed" panose="02000000000000000000" pitchFamily="2" charset="0"/>
                      </a:endParaRPr>
                    </a:p>
                  </a:txBody>
                  <a:tcPr anchor="ctr"/>
                </a:tc>
                <a:tc>
                  <a:txBody>
                    <a:bodyPr/>
                    <a:lstStyle/>
                    <a:p>
                      <a:pPr algn="ctr"/>
                      <a:r>
                        <a:rPr lang="en-US" sz="1200">
                          <a:latin typeface="Roboto Condensed" panose="02000000000000000000" pitchFamily="2" charset="0"/>
                          <a:ea typeface="Roboto Condensed" panose="02000000000000000000" pitchFamily="2" charset="0"/>
                          <a:cs typeface="Roboto Condensed" panose="02000000000000000000" pitchFamily="2" charset="0"/>
                        </a:rPr>
                        <a:t>No</a:t>
                      </a:r>
                      <a:endParaRPr lang="en-US" sz="1200" dirty="0">
                        <a:latin typeface="Roboto Condensed" panose="02000000000000000000" pitchFamily="2" charset="0"/>
                        <a:ea typeface="Roboto Condensed" panose="02000000000000000000" pitchFamily="2" charset="0"/>
                        <a:cs typeface="Roboto Condensed" panose="02000000000000000000" pitchFamily="2" charset="0"/>
                      </a:endParaRPr>
                    </a:p>
                  </a:txBody>
                  <a:tcPr anchor="ctr"/>
                </a:tc>
                <a:extLst>
                  <a:ext uri="{0D108BD9-81ED-4DB2-BD59-A6C34878D82A}">
                    <a16:rowId xmlns:a16="http://schemas.microsoft.com/office/drawing/2014/main" val="3374146283"/>
                  </a:ext>
                </a:extLst>
              </a:tr>
              <a:tr h="370840">
                <a:tc>
                  <a:txBody>
                    <a:bodyPr/>
                    <a:lstStyle/>
                    <a:p>
                      <a:pPr algn="ctr"/>
                      <a:r>
                        <a:rPr lang="en-US" sz="1200" b="1">
                          <a:latin typeface="Roboto Condensed" panose="02000000000000000000" pitchFamily="2" charset="0"/>
                          <a:ea typeface="Roboto Condensed" panose="02000000000000000000" pitchFamily="2" charset="0"/>
                          <a:cs typeface="Roboto Condensed" panose="02000000000000000000" pitchFamily="2" charset="0"/>
                        </a:rPr>
                        <a:t>Supports JavaScript</a:t>
                      </a:r>
                      <a:endParaRPr lang="en-US" sz="1200" b="1" dirty="0">
                        <a:latin typeface="Roboto Condensed" panose="02000000000000000000" pitchFamily="2" charset="0"/>
                        <a:ea typeface="Roboto Condensed" panose="02000000000000000000" pitchFamily="2" charset="0"/>
                        <a:cs typeface="Roboto Condensed" panose="02000000000000000000" pitchFamily="2" charset="0"/>
                      </a:endParaRPr>
                    </a:p>
                  </a:txBody>
                  <a:tcPr anchor="ctr"/>
                </a:tc>
                <a:tc>
                  <a:txBody>
                    <a:bodyPr/>
                    <a:lstStyle/>
                    <a:p>
                      <a:pPr algn="ctr"/>
                      <a:r>
                        <a:rPr lang="en-US" sz="1200">
                          <a:latin typeface="Roboto Condensed" panose="02000000000000000000" pitchFamily="2" charset="0"/>
                          <a:ea typeface="Roboto Condensed" panose="02000000000000000000" pitchFamily="2" charset="0"/>
                          <a:cs typeface="Roboto Condensed" panose="02000000000000000000" pitchFamily="2" charset="0"/>
                        </a:rPr>
                        <a:t>Yes</a:t>
                      </a:r>
                      <a:endParaRPr lang="en-US" sz="1200" dirty="0">
                        <a:latin typeface="Roboto Condensed" panose="02000000000000000000" pitchFamily="2" charset="0"/>
                        <a:ea typeface="Roboto Condensed" panose="02000000000000000000" pitchFamily="2" charset="0"/>
                        <a:cs typeface="Roboto Condensed" panose="02000000000000000000" pitchFamily="2" charset="0"/>
                      </a:endParaRPr>
                    </a:p>
                  </a:txBody>
                  <a:tcPr anchor="ctr"/>
                </a:tc>
                <a:tc>
                  <a:txBody>
                    <a:bodyPr/>
                    <a:lstStyle/>
                    <a:p>
                      <a:pPr algn="ctr"/>
                      <a:r>
                        <a:rPr lang="en-US" sz="1200">
                          <a:latin typeface="Roboto Condensed" panose="02000000000000000000" pitchFamily="2" charset="0"/>
                          <a:ea typeface="Roboto Condensed" panose="02000000000000000000" pitchFamily="2" charset="0"/>
                          <a:cs typeface="Roboto Condensed" panose="02000000000000000000" pitchFamily="2" charset="0"/>
                        </a:rPr>
                        <a:t>No</a:t>
                      </a:r>
                      <a:endParaRPr lang="en-US" sz="1200" dirty="0">
                        <a:latin typeface="Roboto Condensed" panose="02000000000000000000" pitchFamily="2" charset="0"/>
                        <a:ea typeface="Roboto Condensed" panose="02000000000000000000" pitchFamily="2" charset="0"/>
                        <a:cs typeface="Roboto Condensed" panose="02000000000000000000" pitchFamily="2" charset="0"/>
                      </a:endParaRPr>
                    </a:p>
                  </a:txBody>
                  <a:tcPr anchor="ctr"/>
                </a:tc>
                <a:extLst>
                  <a:ext uri="{0D108BD9-81ED-4DB2-BD59-A6C34878D82A}">
                    <a16:rowId xmlns:a16="http://schemas.microsoft.com/office/drawing/2014/main" val="921765640"/>
                  </a:ext>
                </a:extLst>
              </a:tr>
              <a:tr h="370840">
                <a:tc>
                  <a:txBody>
                    <a:bodyPr/>
                    <a:lstStyle/>
                    <a:p>
                      <a:pPr algn="ctr"/>
                      <a:r>
                        <a:rPr lang="en-US" sz="1200" b="1">
                          <a:latin typeface="Roboto Condensed" panose="02000000000000000000" pitchFamily="2" charset="0"/>
                          <a:ea typeface="Roboto Condensed" panose="02000000000000000000" pitchFamily="2" charset="0"/>
                          <a:cs typeface="Roboto Condensed" panose="02000000000000000000" pitchFamily="2" charset="0"/>
                        </a:rPr>
                        <a:t>Speed and efficiency</a:t>
                      </a:r>
                      <a:endParaRPr lang="en-US" sz="1200" b="1" dirty="0">
                        <a:latin typeface="Roboto Condensed" panose="02000000000000000000" pitchFamily="2" charset="0"/>
                        <a:ea typeface="Roboto Condensed" panose="02000000000000000000" pitchFamily="2" charset="0"/>
                        <a:cs typeface="Roboto Condensed" panose="02000000000000000000" pitchFamily="2" charset="0"/>
                      </a:endParaRPr>
                    </a:p>
                  </a:txBody>
                  <a:tcPr anchor="ctr"/>
                </a:tc>
                <a:tc>
                  <a:txBody>
                    <a:bodyPr/>
                    <a:lstStyle/>
                    <a:p>
                      <a:pPr algn="ctr"/>
                      <a:r>
                        <a:rPr lang="en-US" sz="1200">
                          <a:latin typeface="Roboto Condensed" panose="02000000000000000000" pitchFamily="2" charset="0"/>
                          <a:ea typeface="Roboto Condensed" panose="02000000000000000000" pitchFamily="2" charset="0"/>
                          <a:cs typeface="Roboto Condensed" panose="02000000000000000000" pitchFamily="2" charset="0"/>
                        </a:rPr>
                        <a:t>Lower</a:t>
                      </a:r>
                      <a:endParaRPr lang="en-US" sz="1200" dirty="0">
                        <a:latin typeface="Roboto Condensed" panose="02000000000000000000" pitchFamily="2" charset="0"/>
                        <a:ea typeface="Roboto Condensed" panose="02000000000000000000" pitchFamily="2" charset="0"/>
                        <a:cs typeface="Roboto Condensed" panose="02000000000000000000" pitchFamily="2" charset="0"/>
                      </a:endParaRPr>
                    </a:p>
                  </a:txBody>
                  <a:tcPr anchor="ctr"/>
                </a:tc>
                <a:tc>
                  <a:txBody>
                    <a:bodyPr/>
                    <a:lstStyle/>
                    <a:p>
                      <a:pPr algn="ctr"/>
                      <a:r>
                        <a:rPr lang="en-US" sz="1200">
                          <a:latin typeface="Roboto Condensed" panose="02000000000000000000" pitchFamily="2" charset="0"/>
                          <a:ea typeface="Roboto Condensed" panose="02000000000000000000" pitchFamily="2" charset="0"/>
                          <a:cs typeface="Roboto Condensed" panose="02000000000000000000" pitchFamily="2" charset="0"/>
                        </a:rPr>
                        <a:t>Higher</a:t>
                      </a:r>
                      <a:endParaRPr lang="en-US" sz="1200" dirty="0">
                        <a:latin typeface="Roboto Condensed" panose="02000000000000000000" pitchFamily="2" charset="0"/>
                        <a:ea typeface="Roboto Condensed" panose="02000000000000000000" pitchFamily="2" charset="0"/>
                        <a:cs typeface="Roboto Condensed" panose="02000000000000000000" pitchFamily="2" charset="0"/>
                      </a:endParaRPr>
                    </a:p>
                  </a:txBody>
                  <a:tcPr anchor="ctr"/>
                </a:tc>
                <a:extLst>
                  <a:ext uri="{0D108BD9-81ED-4DB2-BD59-A6C34878D82A}">
                    <a16:rowId xmlns:a16="http://schemas.microsoft.com/office/drawing/2014/main" val="434316130"/>
                  </a:ext>
                </a:extLst>
              </a:tr>
              <a:tr h="370840">
                <a:tc>
                  <a:txBody>
                    <a:bodyPr/>
                    <a:lstStyle/>
                    <a:p>
                      <a:pPr algn="ctr"/>
                      <a:r>
                        <a:rPr lang="en-US" sz="1200" b="1" dirty="0">
                          <a:latin typeface="Roboto Condensed" panose="02000000000000000000" pitchFamily="2" charset="0"/>
                          <a:ea typeface="Roboto Condensed" panose="02000000000000000000" pitchFamily="2" charset="0"/>
                          <a:cs typeface="Roboto Condensed" panose="02000000000000000000" pitchFamily="2" charset="0"/>
                        </a:rPr>
                        <a:t>Supports HTML parsing</a:t>
                      </a:r>
                    </a:p>
                  </a:txBody>
                  <a:tcPr anchor="ctr"/>
                </a:tc>
                <a:tc>
                  <a:txBody>
                    <a:bodyPr/>
                    <a:lstStyle/>
                    <a:p>
                      <a:pPr algn="ctr"/>
                      <a:r>
                        <a:rPr lang="en-US" sz="1200" dirty="0">
                          <a:latin typeface="Roboto Condensed" panose="02000000000000000000" pitchFamily="2" charset="0"/>
                          <a:ea typeface="Roboto Condensed" panose="02000000000000000000" pitchFamily="2" charset="0"/>
                          <a:cs typeface="Roboto Condensed" panose="02000000000000000000" pitchFamily="2" charset="0"/>
                        </a:rPr>
                        <a:t>Yes</a:t>
                      </a:r>
                    </a:p>
                  </a:txBody>
                  <a:tcPr anchor="ctr"/>
                </a:tc>
                <a:tc>
                  <a:txBody>
                    <a:bodyPr/>
                    <a:lstStyle/>
                    <a:p>
                      <a:pPr algn="ctr"/>
                      <a:r>
                        <a:rPr lang="en-US" sz="1200" dirty="0">
                          <a:latin typeface="Roboto Condensed" panose="02000000000000000000" pitchFamily="2" charset="0"/>
                          <a:ea typeface="Roboto Condensed" panose="02000000000000000000" pitchFamily="2" charset="0"/>
                          <a:cs typeface="Roboto Condensed" panose="02000000000000000000" pitchFamily="2" charset="0"/>
                        </a:rPr>
                        <a:t>Yes</a:t>
                      </a:r>
                    </a:p>
                  </a:txBody>
                  <a:tcPr anchor="ctr"/>
                </a:tc>
                <a:extLst>
                  <a:ext uri="{0D108BD9-81ED-4DB2-BD59-A6C34878D82A}">
                    <a16:rowId xmlns:a16="http://schemas.microsoft.com/office/drawing/2014/main" val="2808704513"/>
                  </a:ext>
                </a:extLst>
              </a:tr>
            </a:tbl>
          </a:graphicData>
        </a:graphic>
      </p:graphicFrame>
    </p:spTree>
    <p:extLst>
      <p:ext uri="{BB962C8B-B14F-4D97-AF65-F5344CB8AC3E}">
        <p14:creationId xmlns:p14="http://schemas.microsoft.com/office/powerpoint/2010/main" val="3541210340"/>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Headless Browsers</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4" name="Google Shape;402;p54">
            <a:extLst>
              <a:ext uri="{FF2B5EF4-FFF2-40B4-BE49-F238E27FC236}">
                <a16:creationId xmlns:a16="http://schemas.microsoft.com/office/drawing/2014/main" id="{D9F9F409-752B-408B-FF00-18D6FD290F8A}"/>
              </a:ext>
            </a:extLst>
          </p:cNvPr>
          <p:cNvSpPr txBox="1">
            <a:spLocks/>
          </p:cNvSpPr>
          <p:nvPr/>
        </p:nvSpPr>
        <p:spPr>
          <a:xfrm>
            <a:off x="713225" y="1468198"/>
            <a:ext cx="4812504" cy="32709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solidFill>
                  <a:schemeClr val="tx1"/>
                </a:solidFill>
              </a:rPr>
              <a:t>A headless browser is a web browser that does not have a graphical user interface (GUI). Instead of rendering web pages and displaying them on a screen, a headless browser runs in the background and performs tasks such as loading web pages, clicking links, and filling out forms, without the need for a user to interact with it directly.</a:t>
            </a:r>
          </a:p>
        </p:txBody>
      </p:sp>
      <p:sp>
        <p:nvSpPr>
          <p:cNvPr id="8" name="Google Shape;402;p54">
            <a:extLst>
              <a:ext uri="{FF2B5EF4-FFF2-40B4-BE49-F238E27FC236}">
                <a16:creationId xmlns:a16="http://schemas.microsoft.com/office/drawing/2014/main" id="{686FC698-44B7-932F-C175-48AA4C2D870D}"/>
              </a:ext>
            </a:extLst>
          </p:cNvPr>
          <p:cNvSpPr txBox="1">
            <a:spLocks/>
          </p:cNvSpPr>
          <p:nvPr/>
        </p:nvSpPr>
        <p:spPr>
          <a:xfrm>
            <a:off x="6694671" y="4471561"/>
            <a:ext cx="1249081" cy="36656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ctr">
              <a:buSzPts val="1100"/>
              <a:buFont typeface="Arial"/>
              <a:buNone/>
            </a:pPr>
            <a:r>
              <a:rPr lang="en-US" sz="1000" i="1" dirty="0">
                <a:solidFill>
                  <a:schemeClr val="bg1">
                    <a:lumMod val="65000"/>
                  </a:schemeClr>
                </a:solidFill>
              </a:rPr>
              <a:t>Made by DALL-E</a:t>
            </a:r>
          </a:p>
        </p:txBody>
      </p:sp>
      <p:pic>
        <p:nvPicPr>
          <p:cNvPr id="10" name="Picture 9">
            <a:extLst>
              <a:ext uri="{FF2B5EF4-FFF2-40B4-BE49-F238E27FC236}">
                <a16:creationId xmlns:a16="http://schemas.microsoft.com/office/drawing/2014/main" id="{8972455E-AE57-D26D-2B66-FFE9269EDBE4}"/>
              </a:ext>
            </a:extLst>
          </p:cNvPr>
          <p:cNvPicPr>
            <a:picLocks noChangeAspect="1"/>
          </p:cNvPicPr>
          <p:nvPr/>
        </p:nvPicPr>
        <p:blipFill>
          <a:blip r:embed="rId3"/>
          <a:stretch>
            <a:fillRect/>
          </a:stretch>
        </p:blipFill>
        <p:spPr>
          <a:xfrm>
            <a:off x="5814261" y="1468198"/>
            <a:ext cx="3009900" cy="3009900"/>
          </a:xfrm>
          <a:prstGeom prst="rect">
            <a:avLst/>
          </a:prstGeom>
        </p:spPr>
      </p:pic>
    </p:spTree>
    <p:extLst>
      <p:ext uri="{BB962C8B-B14F-4D97-AF65-F5344CB8AC3E}">
        <p14:creationId xmlns:p14="http://schemas.microsoft.com/office/powerpoint/2010/main" val="362587279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Installation</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7" name="Google Shape;402;p54">
            <a:extLst>
              <a:ext uri="{FF2B5EF4-FFF2-40B4-BE49-F238E27FC236}">
                <a16:creationId xmlns:a16="http://schemas.microsoft.com/office/drawing/2014/main" id="{E9CDABA4-D275-8B23-83AC-FAFF055E6D87}"/>
              </a:ext>
            </a:extLst>
          </p:cNvPr>
          <p:cNvSpPr txBox="1">
            <a:spLocks noGrp="1"/>
          </p:cNvSpPr>
          <p:nvPr>
            <p:ph type="body" idx="1"/>
          </p:nvPr>
        </p:nvSpPr>
        <p:spPr>
          <a:xfrm>
            <a:off x="713225" y="1468574"/>
            <a:ext cx="8208776" cy="3319736"/>
          </a:xfrm>
          <a:prstGeom prst="rect">
            <a:avLst/>
          </a:prstGeom>
        </p:spPr>
        <p:txBody>
          <a:bodyPr spcFirstLastPara="1" wrap="square" lIns="91425" tIns="91425" rIns="91425" bIns="91425" anchor="t" anchorCtr="0">
            <a:noAutofit/>
          </a:bodyPr>
          <a:lstStyle/>
          <a:p>
            <a:pPr marL="285750" indent="-285750" algn="just">
              <a:buSzPts val="1100"/>
            </a:pPr>
            <a:r>
              <a:rPr lang="en-US" sz="1800" dirty="0"/>
              <a:t>You can install BeautifulSoup4 and its dependencies from </a:t>
            </a:r>
            <a:r>
              <a:rPr lang="en-US" sz="1800" dirty="0" err="1"/>
              <a:t>PyPI</a:t>
            </a:r>
            <a:r>
              <a:rPr lang="en-US" sz="1800" dirty="0"/>
              <a:t> with:</a:t>
            </a:r>
          </a:p>
          <a:p>
            <a:pPr marL="285750" indent="-285750" algn="just">
              <a:buSzPts val="1100"/>
            </a:pPr>
            <a:endParaRPr lang="en-US" sz="1800" dirty="0"/>
          </a:p>
          <a:p>
            <a:pPr marL="285750" indent="-285750" algn="just">
              <a:buSzPts val="1100"/>
            </a:pPr>
            <a:endParaRPr lang="en-US" sz="1800" dirty="0"/>
          </a:p>
          <a:p>
            <a:pPr marL="285750" indent="-285750" algn="just">
              <a:buSzPts val="1100"/>
            </a:pPr>
            <a:endParaRPr lang="en-US" sz="1800" dirty="0"/>
          </a:p>
          <a:p>
            <a:pPr marL="285750" indent="-285750" algn="just">
              <a:buSzPts val="1100"/>
            </a:pPr>
            <a:r>
              <a:rPr lang="en-US" sz="1800" dirty="0"/>
              <a:t>Next, you will need to download the appropriate web driver for your web browser. Selenium supports a variety of web drivers for different browsers, including Chrome, Firefox, and Safari. You can download the web driver from the following link:</a:t>
            </a:r>
          </a:p>
          <a:p>
            <a:pPr marL="742950" lvl="1" indent="-285750" algn="just">
              <a:buSzPts val="1100"/>
            </a:pPr>
            <a:r>
              <a:rPr lang="en-US" sz="1800" u="sng" dirty="0">
                <a:solidFill>
                  <a:schemeClr val="tx1">
                    <a:lumMod val="50000"/>
                    <a:lumOff val="50000"/>
                  </a:schemeClr>
                </a:solidFill>
                <a:hlinkClick r:id="rId3">
                  <a:extLst>
                    <a:ext uri="{A12FA001-AC4F-418D-AE19-62706E023703}">
                      <ahyp:hlinkClr xmlns:ahyp="http://schemas.microsoft.com/office/drawing/2018/hyperlinkcolor" val="tx"/>
                    </a:ext>
                  </a:extLst>
                </a:hlinkClick>
              </a:rPr>
              <a:t>https://www.selenium.dev/downloads/</a:t>
            </a:r>
            <a:endParaRPr lang="en-US" sz="1800" u="sng" dirty="0">
              <a:solidFill>
                <a:schemeClr val="tx1">
                  <a:lumMod val="50000"/>
                  <a:lumOff val="50000"/>
                </a:schemeClr>
              </a:solidFill>
            </a:endParaRPr>
          </a:p>
          <a:p>
            <a:pPr marL="742950" lvl="1" indent="-285750" algn="just">
              <a:buSzPts val="1100"/>
            </a:pPr>
            <a:endParaRPr lang="en-US" sz="1800" dirty="0"/>
          </a:p>
          <a:p>
            <a:pPr marL="285750" indent="-285750" algn="just">
              <a:buSzPts val="1100"/>
            </a:pPr>
            <a:r>
              <a:rPr lang="en-US" sz="1800" dirty="0"/>
              <a:t>Once you have downloaded the web driver, you will need to add it to your PATH environment variable so that Selenium can find it.</a:t>
            </a:r>
          </a:p>
        </p:txBody>
      </p:sp>
      <p:sp>
        <p:nvSpPr>
          <p:cNvPr id="8" name="TextBox 7">
            <a:extLst>
              <a:ext uri="{FF2B5EF4-FFF2-40B4-BE49-F238E27FC236}">
                <a16:creationId xmlns:a16="http://schemas.microsoft.com/office/drawing/2014/main" id="{77973F99-E1DF-9680-031F-E187A0AE577E}"/>
              </a:ext>
            </a:extLst>
          </p:cNvPr>
          <p:cNvSpPr txBox="1"/>
          <p:nvPr/>
        </p:nvSpPr>
        <p:spPr>
          <a:xfrm>
            <a:off x="1591506" y="2089651"/>
            <a:ext cx="2172390" cy="307777"/>
          </a:xfrm>
          <a:prstGeom prst="rect">
            <a:avLst/>
          </a:prstGeom>
          <a:solidFill>
            <a:schemeClr val="accent2">
              <a:lumMod val="95000"/>
            </a:schemeClr>
          </a:solidFill>
        </p:spPr>
        <p:txBody>
          <a:bodyPr wrap="none" rtlCol="0">
            <a:spAutoFit/>
          </a:bodyPr>
          <a:lstStyle/>
          <a:p>
            <a:r>
              <a:rPr lang="en-US" dirty="0">
                <a:latin typeface="Consolas" panose="020B0609020204030204" pitchFamily="49" charset="0"/>
              </a:rPr>
              <a:t>pip install selenium</a:t>
            </a:r>
          </a:p>
        </p:txBody>
      </p:sp>
    </p:spTree>
    <p:extLst>
      <p:ext uri="{BB962C8B-B14F-4D97-AF65-F5344CB8AC3E}">
        <p14:creationId xmlns:p14="http://schemas.microsoft.com/office/powerpoint/2010/main" val="815517172"/>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Initialization</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5" name="TextBox 4">
            <a:extLst>
              <a:ext uri="{FF2B5EF4-FFF2-40B4-BE49-F238E27FC236}">
                <a16:creationId xmlns:a16="http://schemas.microsoft.com/office/drawing/2014/main" id="{452A8514-45DB-5AC8-EFBC-DE9F0644F327}"/>
              </a:ext>
            </a:extLst>
          </p:cNvPr>
          <p:cNvSpPr txBox="1"/>
          <p:nvPr/>
        </p:nvSpPr>
        <p:spPr>
          <a:xfrm>
            <a:off x="563065" y="1495457"/>
            <a:ext cx="8017820" cy="3108543"/>
          </a:xfrm>
          <a:prstGeom prst="rect">
            <a:avLst/>
          </a:prstGeom>
          <a:solidFill>
            <a:schemeClr val="tx1"/>
          </a:solidFill>
        </p:spPr>
        <p:txBody>
          <a:bodyPr wrap="square">
            <a:spAutoFit/>
          </a:bodyPr>
          <a:lstStyle/>
          <a:p>
            <a:r>
              <a:rPr lang="en-US" dirty="0">
                <a:solidFill>
                  <a:srgbClr val="569CD6"/>
                </a:solidFill>
                <a:latin typeface="Consolas" panose="020B0609020204030204" pitchFamily="49" charset="0"/>
              </a:rPr>
              <a:t>from</a:t>
            </a:r>
            <a:r>
              <a:rPr lang="en-US" dirty="0">
                <a:solidFill>
                  <a:srgbClr val="D4D4D4"/>
                </a:solidFill>
                <a:latin typeface="Consolas" panose="020B0609020204030204" pitchFamily="49" charset="0"/>
              </a:rPr>
              <a:t> selenium </a:t>
            </a:r>
            <a:r>
              <a:rPr lang="en-US" dirty="0">
                <a:solidFill>
                  <a:srgbClr val="569CD6"/>
                </a:solidFill>
                <a:latin typeface="Consolas" panose="020B0609020204030204" pitchFamily="49" charset="0"/>
              </a:rPr>
              <a:t>import</a:t>
            </a:r>
            <a:r>
              <a:rPr lang="en-US" dirty="0">
                <a:solidFill>
                  <a:srgbClr val="D4D4D4"/>
                </a:solidFill>
                <a:latin typeface="Consolas" panose="020B0609020204030204" pitchFamily="49" charset="0"/>
              </a:rPr>
              <a:t> </a:t>
            </a:r>
            <a:r>
              <a:rPr lang="en-US" dirty="0" err="1">
                <a:solidFill>
                  <a:srgbClr val="D4D4D4"/>
                </a:solidFill>
                <a:latin typeface="Consolas" panose="020B0609020204030204" pitchFamily="49" charset="0"/>
              </a:rPr>
              <a:t>webdriver</a:t>
            </a:r>
            <a:endParaRPr lang="en-US" dirty="0">
              <a:solidFill>
                <a:srgbClr val="D4D4D4"/>
              </a:solidFill>
              <a:latin typeface="Consolas" panose="020B0609020204030204" pitchFamily="49" charset="0"/>
            </a:endParaRPr>
          </a:p>
          <a:p>
            <a:r>
              <a:rPr lang="en-US" dirty="0">
                <a:solidFill>
                  <a:srgbClr val="569CD6"/>
                </a:solidFill>
                <a:latin typeface="Consolas" panose="020B0609020204030204" pitchFamily="49" charset="0"/>
              </a:rPr>
              <a:t>from</a:t>
            </a:r>
            <a:r>
              <a:rPr lang="en-US" dirty="0">
                <a:solidFill>
                  <a:srgbClr val="D4D4D4"/>
                </a:solidFill>
                <a:latin typeface="Consolas" panose="020B0609020204030204" pitchFamily="49" charset="0"/>
              </a:rPr>
              <a:t> </a:t>
            </a:r>
            <a:r>
              <a:rPr lang="en-US" dirty="0" err="1">
                <a:solidFill>
                  <a:srgbClr val="D4D4D4"/>
                </a:solidFill>
                <a:latin typeface="Consolas" panose="020B0609020204030204" pitchFamily="49" charset="0"/>
              </a:rPr>
              <a:t>selenium.webdriver.chrome.options</a:t>
            </a:r>
            <a:r>
              <a:rPr lang="en-US" dirty="0">
                <a:solidFill>
                  <a:srgbClr val="D4D4D4"/>
                </a:solidFill>
                <a:latin typeface="Consolas" panose="020B0609020204030204" pitchFamily="49" charset="0"/>
              </a:rPr>
              <a:t> </a:t>
            </a:r>
            <a:r>
              <a:rPr lang="en-US" dirty="0">
                <a:solidFill>
                  <a:srgbClr val="569CD6"/>
                </a:solidFill>
                <a:latin typeface="Consolas" panose="020B0609020204030204" pitchFamily="49" charset="0"/>
              </a:rPr>
              <a:t>import</a:t>
            </a:r>
            <a:r>
              <a:rPr lang="en-US" dirty="0">
                <a:solidFill>
                  <a:srgbClr val="D4D4D4"/>
                </a:solidFill>
                <a:latin typeface="Consolas" panose="020B0609020204030204" pitchFamily="49" charset="0"/>
              </a:rPr>
              <a:t> Options</a:t>
            </a:r>
          </a:p>
          <a:p>
            <a:endParaRPr lang="en-US" dirty="0">
              <a:solidFill>
                <a:srgbClr val="D4D4D4"/>
              </a:solidFill>
              <a:latin typeface="Consolas" panose="020B0609020204030204" pitchFamily="49" charset="0"/>
            </a:endParaRPr>
          </a:p>
          <a:p>
            <a:r>
              <a:rPr lang="en-US" dirty="0">
                <a:solidFill>
                  <a:srgbClr val="6A9955"/>
                </a:solidFill>
                <a:latin typeface="Consolas" panose="020B0609020204030204" pitchFamily="49" charset="0"/>
              </a:rPr>
              <a:t># instance of Options class allows us to configure Headless Chrome</a:t>
            </a:r>
            <a:endParaRPr lang="en-US" dirty="0">
              <a:solidFill>
                <a:srgbClr val="D4D4D4"/>
              </a:solidFill>
              <a:latin typeface="Consolas" panose="020B0609020204030204" pitchFamily="49" charset="0"/>
            </a:endParaRPr>
          </a:p>
          <a:p>
            <a:r>
              <a:rPr lang="en-US" dirty="0">
                <a:solidFill>
                  <a:srgbClr val="D4D4D4"/>
                </a:solidFill>
                <a:latin typeface="Consolas" panose="020B0609020204030204" pitchFamily="49" charset="0"/>
              </a:rPr>
              <a:t>options = Options()</a:t>
            </a:r>
          </a:p>
          <a:p>
            <a:r>
              <a:rPr lang="en-US" dirty="0">
                <a:solidFill>
                  <a:srgbClr val="6A9955"/>
                </a:solidFill>
                <a:latin typeface="Consolas" panose="020B0609020204030204" pitchFamily="49" charset="0"/>
              </a:rPr>
              <a:t># this parameter tells Chrome that it should be run without UI (Headless)</a:t>
            </a:r>
            <a:endParaRPr lang="en-US" dirty="0">
              <a:solidFill>
                <a:srgbClr val="D4D4D4"/>
              </a:solidFill>
              <a:latin typeface="Consolas" panose="020B0609020204030204" pitchFamily="49" charset="0"/>
            </a:endParaRPr>
          </a:p>
          <a:p>
            <a:r>
              <a:rPr lang="en-US" dirty="0" err="1">
                <a:solidFill>
                  <a:srgbClr val="D4D4D4"/>
                </a:solidFill>
                <a:latin typeface="Consolas" panose="020B0609020204030204" pitchFamily="49" charset="0"/>
              </a:rPr>
              <a:t>options.headless</a:t>
            </a:r>
            <a:r>
              <a:rPr lang="en-US" dirty="0">
                <a:solidFill>
                  <a:srgbClr val="D4D4D4"/>
                </a:solidFill>
                <a:latin typeface="Consolas" panose="020B0609020204030204" pitchFamily="49" charset="0"/>
              </a:rPr>
              <a:t> = </a:t>
            </a:r>
            <a:r>
              <a:rPr lang="en-US" dirty="0">
                <a:solidFill>
                  <a:srgbClr val="569CD6"/>
                </a:solidFill>
                <a:latin typeface="Consolas" panose="020B0609020204030204" pitchFamily="49" charset="0"/>
              </a:rPr>
              <a:t>True</a:t>
            </a:r>
            <a:endParaRPr lang="en-US" dirty="0">
              <a:solidFill>
                <a:srgbClr val="D4D4D4"/>
              </a:solidFill>
              <a:latin typeface="Consolas" panose="020B0609020204030204" pitchFamily="49" charset="0"/>
            </a:endParaRPr>
          </a:p>
          <a:p>
            <a:br>
              <a:rPr lang="en-US" dirty="0">
                <a:solidFill>
                  <a:srgbClr val="D4D4D4"/>
                </a:solidFill>
                <a:latin typeface="Consolas" panose="020B0609020204030204" pitchFamily="49" charset="0"/>
              </a:rPr>
            </a:br>
            <a:r>
              <a:rPr lang="en-US" dirty="0">
                <a:solidFill>
                  <a:srgbClr val="6A9955"/>
                </a:solidFill>
                <a:latin typeface="Consolas" panose="020B0609020204030204" pitchFamily="49" charset="0"/>
              </a:rPr>
              <a:t># initializing </a:t>
            </a:r>
            <a:r>
              <a:rPr lang="en-US" dirty="0" err="1">
                <a:solidFill>
                  <a:srgbClr val="6A9955"/>
                </a:solidFill>
                <a:latin typeface="Consolas" panose="020B0609020204030204" pitchFamily="49" charset="0"/>
              </a:rPr>
              <a:t>webdriver</a:t>
            </a:r>
            <a:r>
              <a:rPr lang="en-US" dirty="0">
                <a:solidFill>
                  <a:srgbClr val="6A9955"/>
                </a:solidFill>
                <a:latin typeface="Consolas" panose="020B0609020204030204" pitchFamily="49" charset="0"/>
              </a:rPr>
              <a:t> for Chrome with our options</a:t>
            </a:r>
            <a:endParaRPr lang="en-US" dirty="0">
              <a:solidFill>
                <a:srgbClr val="D4D4D4"/>
              </a:solidFill>
              <a:latin typeface="Consolas" panose="020B0609020204030204" pitchFamily="49" charset="0"/>
            </a:endParaRPr>
          </a:p>
          <a:p>
            <a:r>
              <a:rPr lang="en-US" dirty="0">
                <a:solidFill>
                  <a:srgbClr val="D4D4D4"/>
                </a:solidFill>
                <a:latin typeface="Consolas" panose="020B0609020204030204" pitchFamily="49" charset="0"/>
              </a:rPr>
              <a:t>driver = </a:t>
            </a:r>
            <a:r>
              <a:rPr lang="en-US" dirty="0" err="1">
                <a:solidFill>
                  <a:srgbClr val="D4D4D4"/>
                </a:solidFill>
                <a:latin typeface="Consolas" panose="020B0609020204030204" pitchFamily="49" charset="0"/>
              </a:rPr>
              <a:t>webdriver.Chrome</a:t>
            </a:r>
            <a:r>
              <a:rPr lang="en-US" dirty="0">
                <a:solidFill>
                  <a:srgbClr val="D4D4D4"/>
                </a:solidFill>
                <a:latin typeface="Consolas" panose="020B0609020204030204" pitchFamily="49" charset="0"/>
              </a:rPr>
              <a:t>(options=options)</a:t>
            </a:r>
          </a:p>
          <a:p>
            <a:endParaRPr lang="en-US" dirty="0">
              <a:solidFill>
                <a:srgbClr val="D4D4D4"/>
              </a:solidFill>
              <a:latin typeface="Consolas" panose="020B0609020204030204" pitchFamily="49" charset="0"/>
            </a:endParaRPr>
          </a:p>
          <a:p>
            <a:r>
              <a:rPr lang="en-US" dirty="0">
                <a:solidFill>
                  <a:srgbClr val="6A9955"/>
                </a:solidFill>
                <a:latin typeface="Consolas" panose="020B0609020204030204" pitchFamily="49" charset="0"/>
              </a:rPr>
              <a:t># Your Code</a:t>
            </a:r>
          </a:p>
          <a:p>
            <a:endParaRPr lang="en-US" dirty="0">
              <a:solidFill>
                <a:srgbClr val="6A9955"/>
              </a:solidFill>
              <a:latin typeface="Consolas" panose="020B0609020204030204" pitchFamily="49" charset="0"/>
            </a:endParaRPr>
          </a:p>
          <a:p>
            <a:r>
              <a:rPr lang="en-US" dirty="0" err="1">
                <a:solidFill>
                  <a:srgbClr val="D4D4D4"/>
                </a:solidFill>
                <a:latin typeface="Consolas" panose="020B0609020204030204" pitchFamily="49" charset="0"/>
              </a:rPr>
              <a:t>driver.quit</a:t>
            </a:r>
            <a:r>
              <a:rPr lang="en-US" dirty="0">
                <a:solidFill>
                  <a:srgbClr val="D4D4D4"/>
                </a:solidFill>
                <a:latin typeface="Consolas" panose="020B0609020204030204" pitchFamily="49" charset="0"/>
              </a:rPr>
              <a:t>()</a:t>
            </a:r>
          </a:p>
        </p:txBody>
      </p:sp>
    </p:spTree>
    <p:extLst>
      <p:ext uri="{BB962C8B-B14F-4D97-AF65-F5344CB8AC3E}">
        <p14:creationId xmlns:p14="http://schemas.microsoft.com/office/powerpoint/2010/main" val="3292283335"/>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Finding Elements</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4" name="Google Shape;402;p54">
            <a:extLst>
              <a:ext uri="{FF2B5EF4-FFF2-40B4-BE49-F238E27FC236}">
                <a16:creationId xmlns:a16="http://schemas.microsoft.com/office/drawing/2014/main" id="{E9AB8FEA-52AE-F307-DFE2-DA104C8C71E6}"/>
              </a:ext>
            </a:extLst>
          </p:cNvPr>
          <p:cNvSpPr txBox="1">
            <a:spLocks/>
          </p:cNvSpPr>
          <p:nvPr/>
        </p:nvSpPr>
        <p:spPr>
          <a:xfrm>
            <a:off x="713225" y="1468198"/>
            <a:ext cx="7717500" cy="32709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solidFill>
                  <a:schemeClr val="tx1"/>
                </a:solidFill>
              </a:rPr>
              <a:t>One of the most fundamental aspects of using Selenium is obtaining element references to work with. Selenium offers a number of built-in locator strategies to uniquely identify an element. Let’s consider this HTML snippet:</a:t>
            </a:r>
          </a:p>
        </p:txBody>
      </p:sp>
      <p:sp>
        <p:nvSpPr>
          <p:cNvPr id="5" name="TextBox 4">
            <a:extLst>
              <a:ext uri="{FF2B5EF4-FFF2-40B4-BE49-F238E27FC236}">
                <a16:creationId xmlns:a16="http://schemas.microsoft.com/office/drawing/2014/main" id="{452A8514-45DB-5AC8-EFBC-DE9F0644F327}"/>
              </a:ext>
            </a:extLst>
          </p:cNvPr>
          <p:cNvSpPr txBox="1"/>
          <p:nvPr/>
        </p:nvSpPr>
        <p:spPr>
          <a:xfrm>
            <a:off x="563065" y="2571750"/>
            <a:ext cx="8017820" cy="2246769"/>
          </a:xfrm>
          <a:prstGeom prst="rect">
            <a:avLst/>
          </a:prstGeom>
          <a:solidFill>
            <a:schemeClr val="tx1"/>
          </a:solidFill>
        </p:spPr>
        <p:txBody>
          <a:bodyPr wrap="square">
            <a:spAutoFit/>
          </a:bodyPr>
          <a:lstStyle/>
          <a:p>
            <a:r>
              <a:rPr lang="en-US" b="0" dirty="0">
                <a:solidFill>
                  <a:srgbClr val="808080"/>
                </a:solidFill>
                <a:effectLst/>
                <a:latin typeface="Consolas" panose="020B0609020204030204" pitchFamily="49" charset="0"/>
              </a:rPr>
              <a:t>&lt;</a:t>
            </a:r>
            <a:r>
              <a:rPr lang="en-US" b="0" dirty="0" err="1">
                <a:solidFill>
                  <a:srgbClr val="569CD6"/>
                </a:solidFill>
                <a:effectLst/>
                <a:latin typeface="Consolas" panose="020B0609020204030204" pitchFamily="49" charset="0"/>
              </a:rPr>
              <a:t>ol</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id</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"vegetables"</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a:p>
            <a:r>
              <a:rPr lang="en-US" b="0" dirty="0">
                <a:solidFill>
                  <a:srgbClr val="D4D4D4"/>
                </a:solidFill>
                <a:effectLst/>
                <a:latin typeface="Consolas" panose="020B0609020204030204" pitchFamily="49" charset="0"/>
              </a:rPr>
              <a:t>  </a:t>
            </a:r>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li</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class</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"potatoes"</a:t>
            </a:r>
            <a:r>
              <a:rPr lang="en-US" b="0" dirty="0">
                <a:solidFill>
                  <a:srgbClr val="808080"/>
                </a:solidFill>
                <a:effectLst/>
                <a:latin typeface="Consolas" panose="020B0609020204030204" pitchFamily="49" charset="0"/>
              </a:rPr>
              <a:t>&gt;</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li</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class</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"onions"</a:t>
            </a:r>
            <a:r>
              <a:rPr lang="en-US" b="0" dirty="0">
                <a:solidFill>
                  <a:srgbClr val="808080"/>
                </a:solidFill>
                <a:effectLst/>
                <a:latin typeface="Consolas" panose="020B0609020204030204" pitchFamily="49" charset="0"/>
              </a:rPr>
              <a:t>&gt;</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li</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class</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"tomatoes"</a:t>
            </a:r>
            <a:r>
              <a:rPr lang="en-US" b="0" dirty="0">
                <a:solidFill>
                  <a:srgbClr val="808080"/>
                </a:solidFill>
                <a:effectLst/>
                <a:latin typeface="Consolas" panose="020B0609020204030204" pitchFamily="49" charset="0"/>
              </a:rPr>
              <a:t>&gt;&lt;</a:t>
            </a:r>
            <a:r>
              <a:rPr lang="en-US" b="0" dirty="0">
                <a:solidFill>
                  <a:srgbClr val="569CD6"/>
                </a:solidFill>
                <a:effectLst/>
                <a:latin typeface="Consolas" panose="020B0609020204030204" pitchFamily="49" charset="0"/>
              </a:rPr>
              <a:t>span</a:t>
            </a:r>
            <a:r>
              <a:rPr lang="en-US" b="0" dirty="0">
                <a:solidFill>
                  <a:srgbClr val="808080"/>
                </a:solidFill>
                <a:effectLst/>
                <a:latin typeface="Consolas" panose="020B0609020204030204" pitchFamily="49" charset="0"/>
              </a:rPr>
              <a:t>&gt;</a:t>
            </a:r>
            <a:r>
              <a:rPr lang="en-US" b="0" dirty="0">
                <a:solidFill>
                  <a:srgbClr val="D4D4D4"/>
                </a:solidFill>
                <a:effectLst/>
                <a:latin typeface="Consolas" panose="020B0609020204030204" pitchFamily="49" charset="0"/>
              </a:rPr>
              <a:t>Tomato is a Vegetable</a:t>
            </a:r>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span</a:t>
            </a:r>
            <a:r>
              <a:rPr lang="en-US" b="0" dirty="0">
                <a:solidFill>
                  <a:srgbClr val="808080"/>
                </a:solidFill>
                <a:effectLst/>
                <a:latin typeface="Consolas" panose="020B0609020204030204" pitchFamily="49" charset="0"/>
              </a:rPr>
              <a:t>&gt;</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r>
              <a:rPr lang="en-US" b="0" dirty="0">
                <a:solidFill>
                  <a:srgbClr val="808080"/>
                </a:solidFill>
                <a:effectLst/>
                <a:latin typeface="Consolas" panose="020B0609020204030204" pitchFamily="49" charset="0"/>
              </a:rPr>
              <a:t>&lt;/</a:t>
            </a:r>
            <a:r>
              <a:rPr lang="en-US" b="0" dirty="0" err="1">
                <a:solidFill>
                  <a:srgbClr val="569CD6"/>
                </a:solidFill>
                <a:effectLst/>
                <a:latin typeface="Consolas" panose="020B0609020204030204" pitchFamily="49" charset="0"/>
              </a:rPr>
              <a:t>ol</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a:p>
            <a:r>
              <a:rPr lang="en-US" b="0" dirty="0">
                <a:solidFill>
                  <a:srgbClr val="D4D4D4"/>
                </a:solidFill>
                <a:effectLst/>
                <a:latin typeface="Consolas" panose="020B0609020204030204" pitchFamily="49" charset="0"/>
              </a:rPr>
              <a:t> </a:t>
            </a:r>
            <a:r>
              <a:rPr lang="en-US" b="0" dirty="0">
                <a:solidFill>
                  <a:srgbClr val="808080"/>
                </a:solidFill>
                <a:effectLst/>
                <a:latin typeface="Consolas" panose="020B0609020204030204" pitchFamily="49" charset="0"/>
              </a:rPr>
              <a:t>&lt;</a:t>
            </a:r>
            <a:r>
              <a:rPr lang="en-US" b="0" dirty="0" err="1">
                <a:solidFill>
                  <a:srgbClr val="569CD6"/>
                </a:solidFill>
                <a:effectLst/>
                <a:latin typeface="Consolas" panose="020B0609020204030204" pitchFamily="49" charset="0"/>
              </a:rPr>
              <a:t>ul</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id</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"fruits"</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a:p>
            <a:r>
              <a:rPr lang="en-US" b="0" dirty="0">
                <a:solidFill>
                  <a:srgbClr val="D4D4D4"/>
                </a:solidFill>
                <a:effectLst/>
                <a:latin typeface="Consolas" panose="020B0609020204030204" pitchFamily="49" charset="0"/>
              </a:rPr>
              <a:t>   </a:t>
            </a:r>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li</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class</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"bananas"</a:t>
            </a:r>
            <a:r>
              <a:rPr lang="en-US" b="0" dirty="0">
                <a:solidFill>
                  <a:srgbClr val="808080"/>
                </a:solidFill>
                <a:effectLst/>
                <a:latin typeface="Consolas" panose="020B0609020204030204" pitchFamily="49" charset="0"/>
              </a:rPr>
              <a:t>&gt;</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li</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class</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"apples"</a:t>
            </a:r>
            <a:r>
              <a:rPr lang="en-US" b="0" dirty="0">
                <a:solidFill>
                  <a:srgbClr val="808080"/>
                </a:solidFill>
                <a:effectLst/>
                <a:latin typeface="Consolas" panose="020B0609020204030204" pitchFamily="49" charset="0"/>
              </a:rPr>
              <a:t>&gt;</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li</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class</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"tomatoes"</a:t>
            </a:r>
            <a:r>
              <a:rPr lang="en-US" b="0" dirty="0">
                <a:solidFill>
                  <a:srgbClr val="808080"/>
                </a:solidFill>
                <a:effectLst/>
                <a:latin typeface="Consolas" panose="020B0609020204030204" pitchFamily="49" charset="0"/>
              </a:rPr>
              <a:t>&gt;&lt;</a:t>
            </a:r>
            <a:r>
              <a:rPr lang="en-US" b="0" dirty="0">
                <a:solidFill>
                  <a:srgbClr val="569CD6"/>
                </a:solidFill>
                <a:effectLst/>
                <a:latin typeface="Consolas" panose="020B0609020204030204" pitchFamily="49" charset="0"/>
              </a:rPr>
              <a:t>span</a:t>
            </a:r>
            <a:r>
              <a:rPr lang="en-US" b="0" dirty="0">
                <a:solidFill>
                  <a:srgbClr val="808080"/>
                </a:solidFill>
                <a:effectLst/>
                <a:latin typeface="Consolas" panose="020B0609020204030204" pitchFamily="49" charset="0"/>
              </a:rPr>
              <a:t>&gt;</a:t>
            </a:r>
            <a:r>
              <a:rPr lang="en-US" b="0" dirty="0">
                <a:solidFill>
                  <a:srgbClr val="D4D4D4"/>
                </a:solidFill>
                <a:effectLst/>
                <a:latin typeface="Consolas" panose="020B0609020204030204" pitchFamily="49" charset="0"/>
              </a:rPr>
              <a:t>Tomato is a Fruit</a:t>
            </a:r>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span</a:t>
            </a:r>
            <a:r>
              <a:rPr lang="en-US" b="0" dirty="0">
                <a:solidFill>
                  <a:srgbClr val="808080"/>
                </a:solidFill>
                <a:effectLst/>
                <a:latin typeface="Consolas" panose="020B0609020204030204" pitchFamily="49" charset="0"/>
              </a:rPr>
              <a:t>&gt;</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r>
              <a:rPr lang="en-US" b="0" dirty="0">
                <a:solidFill>
                  <a:srgbClr val="808080"/>
                </a:solidFill>
                <a:effectLst/>
                <a:latin typeface="Consolas" panose="020B0609020204030204" pitchFamily="49" charset="0"/>
              </a:rPr>
              <a:t>&lt;/</a:t>
            </a:r>
            <a:r>
              <a:rPr lang="en-US" b="0" dirty="0" err="1">
                <a:solidFill>
                  <a:srgbClr val="569CD6"/>
                </a:solidFill>
                <a:effectLst/>
                <a:latin typeface="Consolas" panose="020B0609020204030204" pitchFamily="49" charset="0"/>
              </a:rPr>
              <a:t>ul</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32984360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Finding Elements: First Matching</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4" name="Google Shape;402;p54">
            <a:extLst>
              <a:ext uri="{FF2B5EF4-FFF2-40B4-BE49-F238E27FC236}">
                <a16:creationId xmlns:a16="http://schemas.microsoft.com/office/drawing/2014/main" id="{E9AB8FEA-52AE-F307-DFE2-DA104C8C71E6}"/>
              </a:ext>
            </a:extLst>
          </p:cNvPr>
          <p:cNvSpPr txBox="1">
            <a:spLocks/>
          </p:cNvSpPr>
          <p:nvPr/>
        </p:nvSpPr>
        <p:spPr>
          <a:xfrm>
            <a:off x="713250" y="1467120"/>
            <a:ext cx="7717500" cy="300547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solidFill>
                  <a:schemeClr val="tx1"/>
                </a:solidFill>
              </a:rPr>
              <a:t>When the </a:t>
            </a:r>
            <a:r>
              <a:rPr lang="en-US" sz="1600" b="1" dirty="0" err="1">
                <a:solidFill>
                  <a:schemeClr val="tx1"/>
                </a:solidFill>
                <a:latin typeface="Consolas" panose="020B0609020204030204" pitchFamily="49" charset="0"/>
              </a:rPr>
              <a:t>find_element</a:t>
            </a:r>
            <a:r>
              <a:rPr lang="en-US" sz="1600" b="1" dirty="0">
                <a:solidFill>
                  <a:schemeClr val="tx1"/>
                </a:solidFill>
                <a:latin typeface="Consolas" panose="020B0609020204030204" pitchFamily="49" charset="0"/>
              </a:rPr>
              <a:t> </a:t>
            </a:r>
            <a:r>
              <a:rPr lang="en-US" sz="1800" dirty="0">
                <a:solidFill>
                  <a:schemeClr val="tx1"/>
                </a:solidFill>
              </a:rPr>
              <a:t>method is called on the driver instance, it returns a reference to the first element in the DOM that matches with the provided locator. This value can be stored and used for future element actions.</a:t>
            </a:r>
            <a:endParaRPr lang="en-US" sz="1800" b="1" dirty="0">
              <a:solidFill>
                <a:schemeClr val="tx1"/>
              </a:solidFill>
            </a:endParaRPr>
          </a:p>
          <a:p>
            <a:pPr marL="285750" indent="-285750" algn="just">
              <a:buSzPts val="1100"/>
            </a:pPr>
            <a:endParaRPr lang="en-US" sz="1800" dirty="0">
              <a:solidFill>
                <a:schemeClr val="tx1"/>
              </a:solidFill>
            </a:endParaRPr>
          </a:p>
          <a:p>
            <a:pPr marL="0" indent="0" algn="just">
              <a:buSzPts val="1100"/>
              <a:buNone/>
            </a:pPr>
            <a:endParaRPr lang="en-US" sz="1800" dirty="0">
              <a:solidFill>
                <a:schemeClr val="tx1"/>
              </a:solidFill>
            </a:endParaRPr>
          </a:p>
        </p:txBody>
      </p:sp>
      <p:sp>
        <p:nvSpPr>
          <p:cNvPr id="2" name="TextBox 1">
            <a:extLst>
              <a:ext uri="{FF2B5EF4-FFF2-40B4-BE49-F238E27FC236}">
                <a16:creationId xmlns:a16="http://schemas.microsoft.com/office/drawing/2014/main" id="{355F2807-F47E-C960-5193-62B26C2D2A20}"/>
              </a:ext>
            </a:extLst>
          </p:cNvPr>
          <p:cNvSpPr txBox="1"/>
          <p:nvPr/>
        </p:nvSpPr>
        <p:spPr>
          <a:xfrm>
            <a:off x="1296018" y="2718147"/>
            <a:ext cx="6551911" cy="307777"/>
          </a:xfrm>
          <a:prstGeom prst="rect">
            <a:avLst/>
          </a:prstGeom>
          <a:solidFill>
            <a:schemeClr val="tx1"/>
          </a:solidFill>
        </p:spPr>
        <p:txBody>
          <a:bodyPr wrap="square">
            <a:spAutoFit/>
          </a:bodyPr>
          <a:lstStyle/>
          <a:p>
            <a:r>
              <a:rPr lang="en-US" b="0" dirty="0">
                <a:solidFill>
                  <a:srgbClr val="D4D4D4"/>
                </a:solidFill>
                <a:effectLst/>
                <a:latin typeface="Consolas" panose="020B0609020204030204" pitchFamily="49" charset="0"/>
              </a:rPr>
              <a:t>vegetable = </a:t>
            </a:r>
            <a:r>
              <a:rPr lang="en-US" b="0" dirty="0" err="1">
                <a:solidFill>
                  <a:srgbClr val="D4D4D4"/>
                </a:solidFill>
                <a:effectLst/>
                <a:latin typeface="Consolas" panose="020B0609020204030204" pitchFamily="49" charset="0"/>
              </a:rPr>
              <a:t>driver.find_element</a:t>
            </a:r>
            <a:r>
              <a:rPr lang="en-US" b="0" dirty="0">
                <a:solidFill>
                  <a:srgbClr val="D4D4D4"/>
                </a:solidFill>
                <a:effectLst/>
                <a:latin typeface="Consolas" panose="020B0609020204030204" pitchFamily="49" charset="0"/>
              </a:rPr>
              <a:t>(</a:t>
            </a:r>
            <a:r>
              <a:rPr lang="en-US" b="0" dirty="0" err="1">
                <a:solidFill>
                  <a:srgbClr val="D4D4D4"/>
                </a:solidFill>
                <a:effectLst/>
                <a:latin typeface="Consolas" panose="020B0609020204030204" pitchFamily="49" charset="0"/>
              </a:rPr>
              <a:t>By.CLASS_NAME</a:t>
            </a:r>
            <a:r>
              <a:rPr lang="en-US" b="0" dirty="0">
                <a:solidFill>
                  <a:srgbClr val="D4D4D4"/>
                </a:solidFill>
                <a:effectLst/>
                <a:latin typeface="Consolas" panose="020B0609020204030204" pitchFamily="49" charset="0"/>
              </a:rPr>
              <a:t>, </a:t>
            </a:r>
            <a:r>
              <a:rPr lang="en-US" b="0" dirty="0">
                <a:solidFill>
                  <a:srgbClr val="CE9178"/>
                </a:solidFill>
                <a:effectLst/>
                <a:latin typeface="Consolas" panose="020B0609020204030204" pitchFamily="49" charset="0"/>
              </a:rPr>
              <a:t>"tomatoes"</a:t>
            </a:r>
            <a:r>
              <a:rPr lang="en-US" b="0" dirty="0">
                <a:solidFill>
                  <a:srgbClr val="D4D4D4"/>
                </a:solidFill>
                <a:effectLst/>
                <a:latin typeface="Consolas" panose="020B0609020204030204" pitchFamily="49" charset="0"/>
              </a:rPr>
              <a:t>)</a:t>
            </a:r>
          </a:p>
        </p:txBody>
      </p:sp>
      <p:sp>
        <p:nvSpPr>
          <p:cNvPr id="3" name="TextBox 2">
            <a:extLst>
              <a:ext uri="{FF2B5EF4-FFF2-40B4-BE49-F238E27FC236}">
                <a16:creationId xmlns:a16="http://schemas.microsoft.com/office/drawing/2014/main" id="{6ACB3BE0-F7B9-95CD-21DC-9C748DF0E8D9}"/>
              </a:ext>
            </a:extLst>
          </p:cNvPr>
          <p:cNvSpPr txBox="1"/>
          <p:nvPr/>
        </p:nvSpPr>
        <p:spPr>
          <a:xfrm>
            <a:off x="1296018" y="3389827"/>
            <a:ext cx="6551912" cy="523220"/>
          </a:xfrm>
          <a:prstGeom prst="rect">
            <a:avLst/>
          </a:prstGeom>
          <a:solidFill>
            <a:schemeClr val="tx1"/>
          </a:solidFill>
        </p:spPr>
        <p:txBody>
          <a:bodyPr wrap="square">
            <a:spAutoFit/>
          </a:bodyPr>
          <a:lstStyle/>
          <a:p>
            <a:r>
              <a:rPr lang="en-US" b="0" dirty="0">
                <a:solidFill>
                  <a:srgbClr val="D4D4D4"/>
                </a:solidFill>
                <a:effectLst/>
                <a:latin typeface="Consolas" panose="020B0609020204030204" pitchFamily="49" charset="0"/>
              </a:rPr>
              <a:t>fruits = </a:t>
            </a:r>
            <a:r>
              <a:rPr lang="en-US" b="0" dirty="0" err="1">
                <a:solidFill>
                  <a:srgbClr val="D4D4D4"/>
                </a:solidFill>
                <a:effectLst/>
                <a:latin typeface="Consolas" panose="020B0609020204030204" pitchFamily="49" charset="0"/>
              </a:rPr>
              <a:t>driver.find_element</a:t>
            </a:r>
            <a:r>
              <a:rPr lang="en-US" b="0" dirty="0">
                <a:solidFill>
                  <a:srgbClr val="D4D4D4"/>
                </a:solidFill>
                <a:effectLst/>
                <a:latin typeface="Consolas" panose="020B0609020204030204" pitchFamily="49" charset="0"/>
              </a:rPr>
              <a:t>(By.ID, </a:t>
            </a:r>
            <a:r>
              <a:rPr lang="en-US" b="0" dirty="0">
                <a:solidFill>
                  <a:srgbClr val="CE9178"/>
                </a:solidFill>
                <a:effectLst/>
                <a:latin typeface="Consolas" panose="020B0609020204030204" pitchFamily="49" charset="0"/>
              </a:rPr>
              <a:t>"fruits"</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fruit = </a:t>
            </a:r>
            <a:r>
              <a:rPr lang="en-US" b="0" dirty="0" err="1">
                <a:solidFill>
                  <a:srgbClr val="D4D4D4"/>
                </a:solidFill>
                <a:effectLst/>
                <a:latin typeface="Consolas" panose="020B0609020204030204" pitchFamily="49" charset="0"/>
              </a:rPr>
              <a:t>fruits.find_element</a:t>
            </a:r>
            <a:r>
              <a:rPr lang="en-US" b="0" dirty="0">
                <a:solidFill>
                  <a:srgbClr val="D4D4D4"/>
                </a:solidFill>
                <a:effectLst/>
                <a:latin typeface="Consolas" panose="020B0609020204030204" pitchFamily="49" charset="0"/>
              </a:rPr>
              <a:t>(</a:t>
            </a:r>
            <a:r>
              <a:rPr lang="en-US" b="0" dirty="0" err="1">
                <a:solidFill>
                  <a:srgbClr val="D4D4D4"/>
                </a:solidFill>
                <a:effectLst/>
                <a:latin typeface="Consolas" panose="020B0609020204030204" pitchFamily="49" charset="0"/>
              </a:rPr>
              <a:t>By.CLASS_NAME,</a:t>
            </a:r>
            <a:r>
              <a:rPr lang="en-US" b="0" dirty="0" err="1">
                <a:solidFill>
                  <a:srgbClr val="CE9178"/>
                </a:solidFill>
                <a:effectLst/>
                <a:latin typeface="Consolas" panose="020B0609020204030204" pitchFamily="49" charset="0"/>
              </a:rPr>
              <a:t>"tomatoes</a:t>
            </a:r>
            <a:r>
              <a:rPr lang="en-US" b="0" dirty="0">
                <a:solidFill>
                  <a:srgbClr val="CE9178"/>
                </a:solidFill>
                <a:effectLst/>
                <a:latin typeface="Consolas" panose="020B0609020204030204" pitchFamily="49" charset="0"/>
              </a:rPr>
              <a:t>"</a:t>
            </a:r>
            <a:r>
              <a:rPr lang="en-US" b="0" dirty="0">
                <a:solidFill>
                  <a:srgbClr val="D4D4D4"/>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2B494803-C16B-993C-0901-25C0746C7A8D}"/>
              </a:ext>
            </a:extLst>
          </p:cNvPr>
          <p:cNvSpPr txBox="1"/>
          <p:nvPr/>
        </p:nvSpPr>
        <p:spPr>
          <a:xfrm>
            <a:off x="1296018" y="4276951"/>
            <a:ext cx="6551913" cy="307777"/>
          </a:xfrm>
          <a:prstGeom prst="rect">
            <a:avLst/>
          </a:prstGeom>
          <a:solidFill>
            <a:schemeClr val="tx1"/>
          </a:solidFill>
        </p:spPr>
        <p:txBody>
          <a:bodyPr wrap="square">
            <a:spAutoFit/>
          </a:bodyPr>
          <a:lstStyle/>
          <a:p>
            <a:r>
              <a:rPr lang="en-US" b="0" dirty="0">
                <a:solidFill>
                  <a:srgbClr val="D4D4D4"/>
                </a:solidFill>
                <a:effectLst/>
                <a:latin typeface="Consolas" panose="020B0609020204030204" pitchFamily="49" charset="0"/>
              </a:rPr>
              <a:t>fruit = </a:t>
            </a:r>
            <a:r>
              <a:rPr lang="en-US" b="0" dirty="0" err="1">
                <a:solidFill>
                  <a:srgbClr val="D4D4D4"/>
                </a:solidFill>
                <a:effectLst/>
                <a:latin typeface="Consolas" panose="020B0609020204030204" pitchFamily="49" charset="0"/>
              </a:rPr>
              <a:t>driver.find_element</a:t>
            </a:r>
            <a:r>
              <a:rPr lang="en-US" b="0" dirty="0">
                <a:solidFill>
                  <a:srgbClr val="D4D4D4"/>
                </a:solidFill>
                <a:effectLst/>
                <a:latin typeface="Consolas" panose="020B0609020204030204" pitchFamily="49" charset="0"/>
              </a:rPr>
              <a:t>(</a:t>
            </a:r>
            <a:r>
              <a:rPr lang="en-US" b="0" dirty="0" err="1">
                <a:solidFill>
                  <a:srgbClr val="D4D4D4"/>
                </a:solidFill>
                <a:effectLst/>
                <a:latin typeface="Consolas" panose="020B0609020204030204" pitchFamily="49" charset="0"/>
              </a:rPr>
              <a:t>By.CSS_SELECTOR,</a:t>
            </a:r>
            <a:r>
              <a:rPr lang="en-US" b="0" dirty="0" err="1">
                <a:solidFill>
                  <a:srgbClr val="CE9178"/>
                </a:solidFill>
                <a:effectLst/>
                <a:latin typeface="Consolas" panose="020B0609020204030204" pitchFamily="49" charset="0"/>
              </a:rPr>
              <a:t>"#fruits</a:t>
            </a:r>
            <a:r>
              <a:rPr lang="en-US" b="0" dirty="0">
                <a:solidFill>
                  <a:srgbClr val="CE9178"/>
                </a:solidFill>
                <a:effectLst/>
                <a:latin typeface="Consolas" panose="020B0609020204030204" pitchFamily="49" charset="0"/>
              </a:rPr>
              <a:t> .tomatoes"</a:t>
            </a:r>
            <a:r>
              <a:rPr lang="en-US" b="0"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16276294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up)">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up)">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5" grpId="0" animBg="1"/>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Finding Elements: All Matching</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4" name="Google Shape;402;p54">
            <a:extLst>
              <a:ext uri="{FF2B5EF4-FFF2-40B4-BE49-F238E27FC236}">
                <a16:creationId xmlns:a16="http://schemas.microsoft.com/office/drawing/2014/main" id="{E9AB8FEA-52AE-F307-DFE2-DA104C8C71E6}"/>
              </a:ext>
            </a:extLst>
          </p:cNvPr>
          <p:cNvSpPr txBox="1">
            <a:spLocks/>
          </p:cNvSpPr>
          <p:nvPr/>
        </p:nvSpPr>
        <p:spPr>
          <a:xfrm>
            <a:off x="713250" y="1467120"/>
            <a:ext cx="7717500" cy="300547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solidFill>
                  <a:schemeClr val="tx1"/>
                </a:solidFill>
              </a:rPr>
              <a:t>There are several use cases for needing to get references to all elements that match a locator, rather than just the first one. The plural </a:t>
            </a:r>
            <a:r>
              <a:rPr lang="en-US" sz="1600" b="1" dirty="0" err="1">
                <a:solidFill>
                  <a:schemeClr val="tx1"/>
                </a:solidFill>
                <a:latin typeface="Consolas" panose="020B0609020204030204" pitchFamily="49" charset="0"/>
              </a:rPr>
              <a:t>find_elements</a:t>
            </a:r>
            <a:r>
              <a:rPr lang="en-US" sz="1800" dirty="0">
                <a:solidFill>
                  <a:schemeClr val="tx1"/>
                </a:solidFill>
              </a:rPr>
              <a:t> methods return a collection of element references. If there are no matches, an empty list is returned.</a:t>
            </a:r>
          </a:p>
        </p:txBody>
      </p:sp>
      <p:sp>
        <p:nvSpPr>
          <p:cNvPr id="2" name="TextBox 1">
            <a:extLst>
              <a:ext uri="{FF2B5EF4-FFF2-40B4-BE49-F238E27FC236}">
                <a16:creationId xmlns:a16="http://schemas.microsoft.com/office/drawing/2014/main" id="{355F2807-F47E-C960-5193-62B26C2D2A20}"/>
              </a:ext>
            </a:extLst>
          </p:cNvPr>
          <p:cNvSpPr txBox="1"/>
          <p:nvPr/>
        </p:nvSpPr>
        <p:spPr>
          <a:xfrm>
            <a:off x="1296019" y="2969859"/>
            <a:ext cx="6551911" cy="307777"/>
          </a:xfrm>
          <a:prstGeom prst="rect">
            <a:avLst/>
          </a:prstGeom>
          <a:solidFill>
            <a:schemeClr val="tx1"/>
          </a:solidFill>
        </p:spPr>
        <p:txBody>
          <a:bodyPr wrap="square">
            <a:spAutoFit/>
          </a:bodyPr>
          <a:lstStyle/>
          <a:p>
            <a:r>
              <a:rPr lang="en-US" dirty="0">
                <a:solidFill>
                  <a:srgbClr val="D4D4D4"/>
                </a:solidFill>
                <a:latin typeface="Consolas" panose="020B0609020204030204" pitchFamily="49" charset="0"/>
              </a:rPr>
              <a:t>plants = </a:t>
            </a:r>
            <a:r>
              <a:rPr lang="en-US" dirty="0" err="1">
                <a:solidFill>
                  <a:srgbClr val="D4D4D4"/>
                </a:solidFill>
                <a:latin typeface="Consolas" panose="020B0609020204030204" pitchFamily="49" charset="0"/>
              </a:rPr>
              <a:t>driver.find_elements</a:t>
            </a:r>
            <a:r>
              <a:rPr lang="en-US" dirty="0">
                <a:solidFill>
                  <a:srgbClr val="D4D4D4"/>
                </a:solidFill>
                <a:latin typeface="Consolas" panose="020B0609020204030204" pitchFamily="49" charset="0"/>
              </a:rPr>
              <a:t>(</a:t>
            </a:r>
            <a:r>
              <a:rPr lang="en-US" dirty="0" err="1">
                <a:solidFill>
                  <a:srgbClr val="D4D4D4"/>
                </a:solidFill>
                <a:latin typeface="Consolas" panose="020B0609020204030204" pitchFamily="49" charset="0"/>
              </a:rPr>
              <a:t>By.TAG_NAME</a:t>
            </a:r>
            <a:r>
              <a:rPr lang="en-US" dirty="0">
                <a:solidFill>
                  <a:srgbClr val="D4D4D4"/>
                </a:solidFill>
                <a:latin typeface="Consolas" panose="020B0609020204030204" pitchFamily="49" charset="0"/>
              </a:rPr>
              <a:t>, </a:t>
            </a:r>
            <a:r>
              <a:rPr lang="en-US" dirty="0">
                <a:solidFill>
                  <a:srgbClr val="CE9178"/>
                </a:solidFill>
                <a:latin typeface="Consolas" panose="020B0609020204030204" pitchFamily="49" charset="0"/>
              </a:rPr>
              <a:t>"li"</a:t>
            </a:r>
            <a:r>
              <a:rPr lang="en-US" dirty="0">
                <a:solidFill>
                  <a:srgbClr val="D4D4D4"/>
                </a:solidFill>
                <a:latin typeface="Consolas" panose="020B0609020204030204" pitchFamily="49" charset="0"/>
              </a:rPr>
              <a:t>)</a:t>
            </a:r>
          </a:p>
        </p:txBody>
      </p:sp>
      <p:sp>
        <p:nvSpPr>
          <p:cNvPr id="7" name="TextBox 6">
            <a:extLst>
              <a:ext uri="{FF2B5EF4-FFF2-40B4-BE49-F238E27FC236}">
                <a16:creationId xmlns:a16="http://schemas.microsoft.com/office/drawing/2014/main" id="{49BFADE3-E4D8-CAD5-10B3-C1993F20A12B}"/>
              </a:ext>
            </a:extLst>
          </p:cNvPr>
          <p:cNvSpPr txBox="1"/>
          <p:nvPr/>
        </p:nvSpPr>
        <p:spPr>
          <a:xfrm>
            <a:off x="1296019" y="3508346"/>
            <a:ext cx="6551911" cy="1169551"/>
          </a:xfrm>
          <a:prstGeom prst="rect">
            <a:avLst/>
          </a:prstGeom>
          <a:solidFill>
            <a:schemeClr val="tx1"/>
          </a:solidFill>
        </p:spPr>
        <p:txBody>
          <a:bodyPr wrap="square">
            <a:spAutoFit/>
          </a:bodyPr>
          <a:lstStyle/>
          <a:p>
            <a:r>
              <a:rPr lang="en-US" dirty="0">
                <a:solidFill>
                  <a:srgbClr val="6A9955"/>
                </a:solidFill>
                <a:latin typeface="Consolas" panose="020B0609020204030204" pitchFamily="49" charset="0"/>
              </a:rPr>
              <a:t># Get all the elements available with tag name 'p'</a:t>
            </a:r>
            <a:endParaRPr lang="en-US" dirty="0">
              <a:solidFill>
                <a:srgbClr val="D4D4D4"/>
              </a:solidFill>
              <a:latin typeface="Consolas" panose="020B0609020204030204" pitchFamily="49" charset="0"/>
            </a:endParaRPr>
          </a:p>
          <a:p>
            <a:r>
              <a:rPr lang="en-US" dirty="0">
                <a:solidFill>
                  <a:srgbClr val="D4D4D4"/>
                </a:solidFill>
                <a:latin typeface="Consolas" panose="020B0609020204030204" pitchFamily="49" charset="0"/>
              </a:rPr>
              <a:t>elements = </a:t>
            </a:r>
            <a:r>
              <a:rPr lang="en-US" dirty="0" err="1">
                <a:solidFill>
                  <a:srgbClr val="D4D4D4"/>
                </a:solidFill>
                <a:latin typeface="Consolas" panose="020B0609020204030204" pitchFamily="49" charset="0"/>
              </a:rPr>
              <a:t>driver.find_elements</a:t>
            </a:r>
            <a:r>
              <a:rPr lang="en-US" dirty="0">
                <a:solidFill>
                  <a:srgbClr val="D4D4D4"/>
                </a:solidFill>
                <a:latin typeface="Consolas" panose="020B0609020204030204" pitchFamily="49" charset="0"/>
              </a:rPr>
              <a:t>(</a:t>
            </a:r>
            <a:r>
              <a:rPr lang="en-US" dirty="0" err="1">
                <a:solidFill>
                  <a:srgbClr val="D4D4D4"/>
                </a:solidFill>
                <a:latin typeface="Consolas" panose="020B0609020204030204" pitchFamily="49" charset="0"/>
              </a:rPr>
              <a:t>By.TAG_NAME</a:t>
            </a:r>
            <a:r>
              <a:rPr lang="en-US" dirty="0">
                <a:solidFill>
                  <a:srgbClr val="D4D4D4"/>
                </a:solidFill>
                <a:latin typeface="Consolas" panose="020B0609020204030204" pitchFamily="49" charset="0"/>
              </a:rPr>
              <a:t>, </a:t>
            </a:r>
            <a:r>
              <a:rPr lang="en-US" dirty="0">
                <a:solidFill>
                  <a:srgbClr val="CE9178"/>
                </a:solidFill>
                <a:latin typeface="Consolas" panose="020B0609020204030204" pitchFamily="49" charset="0"/>
              </a:rPr>
              <a:t>'p'</a:t>
            </a:r>
            <a:r>
              <a:rPr lang="en-US" dirty="0">
                <a:solidFill>
                  <a:srgbClr val="D4D4D4"/>
                </a:solidFill>
                <a:latin typeface="Consolas" panose="020B0609020204030204" pitchFamily="49" charset="0"/>
              </a:rPr>
              <a:t>)</a:t>
            </a:r>
          </a:p>
          <a:p>
            <a:br>
              <a:rPr lang="en-US" dirty="0">
                <a:solidFill>
                  <a:srgbClr val="D4D4D4"/>
                </a:solidFill>
                <a:latin typeface="Consolas" panose="020B0609020204030204" pitchFamily="49" charset="0"/>
              </a:rPr>
            </a:br>
            <a:r>
              <a:rPr lang="en-US" dirty="0">
                <a:solidFill>
                  <a:srgbClr val="569CD6"/>
                </a:solidFill>
                <a:latin typeface="Consolas" panose="020B0609020204030204" pitchFamily="49" charset="0"/>
              </a:rPr>
              <a:t>for</a:t>
            </a:r>
            <a:r>
              <a:rPr lang="en-US" dirty="0">
                <a:solidFill>
                  <a:srgbClr val="D4D4D4"/>
                </a:solidFill>
                <a:latin typeface="Consolas" panose="020B0609020204030204" pitchFamily="49" charset="0"/>
              </a:rPr>
              <a:t> e </a:t>
            </a:r>
            <a:r>
              <a:rPr lang="en-US" dirty="0">
                <a:solidFill>
                  <a:srgbClr val="569CD6"/>
                </a:solidFill>
                <a:latin typeface="Consolas" panose="020B0609020204030204" pitchFamily="49" charset="0"/>
              </a:rPr>
              <a:t>in</a:t>
            </a:r>
            <a:r>
              <a:rPr lang="en-US" dirty="0">
                <a:solidFill>
                  <a:srgbClr val="D4D4D4"/>
                </a:solidFill>
                <a:latin typeface="Consolas" panose="020B0609020204030204" pitchFamily="49" charset="0"/>
              </a:rPr>
              <a:t> elements:</a:t>
            </a:r>
          </a:p>
          <a:p>
            <a:r>
              <a:rPr lang="en-US" dirty="0">
                <a:solidFill>
                  <a:srgbClr val="D4D4D4"/>
                </a:solidFill>
                <a:latin typeface="Consolas" panose="020B0609020204030204" pitchFamily="49" charset="0"/>
              </a:rPr>
              <a:t>    print(</a:t>
            </a:r>
            <a:r>
              <a:rPr lang="en-US" dirty="0" err="1">
                <a:solidFill>
                  <a:srgbClr val="D4D4D4"/>
                </a:solidFill>
                <a:latin typeface="Consolas" panose="020B0609020204030204" pitchFamily="49" charset="0"/>
              </a:rPr>
              <a:t>e.text</a:t>
            </a:r>
            <a:r>
              <a:rPr lang="en-US" dirty="0">
                <a:solidFill>
                  <a:srgbClr val="D4D4D4"/>
                </a:solidFill>
                <a:latin typeface="Consolas" panose="020B0609020204030204" pitchFamily="49" charset="0"/>
              </a:rPr>
              <a:t>)</a:t>
            </a:r>
          </a:p>
        </p:txBody>
      </p:sp>
    </p:spTree>
    <p:extLst>
      <p:ext uri="{BB962C8B-B14F-4D97-AF65-F5344CB8AC3E}">
        <p14:creationId xmlns:p14="http://schemas.microsoft.com/office/powerpoint/2010/main" val="19180378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up)">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7"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What is Web Crawling?</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4" name="Google Shape;402;p54">
            <a:extLst>
              <a:ext uri="{FF2B5EF4-FFF2-40B4-BE49-F238E27FC236}">
                <a16:creationId xmlns:a16="http://schemas.microsoft.com/office/drawing/2014/main" id="{58C65B24-83CF-A9CD-01BE-29E9DDAA27DD}"/>
              </a:ext>
            </a:extLst>
          </p:cNvPr>
          <p:cNvSpPr txBox="1">
            <a:spLocks/>
          </p:cNvSpPr>
          <p:nvPr/>
        </p:nvSpPr>
        <p:spPr>
          <a:xfrm>
            <a:off x="713226" y="1468199"/>
            <a:ext cx="4677923" cy="302393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t>Web crawling is the process of automatically visiting web pages and following links to other pages within the same website or to other websites. </a:t>
            </a:r>
          </a:p>
          <a:p>
            <a:pPr marL="0" indent="0" algn="just">
              <a:buSzPts val="1100"/>
              <a:buFont typeface="Arial"/>
              <a:buNone/>
            </a:pPr>
            <a:endParaRPr lang="en-US" sz="1800" i="1" dirty="0"/>
          </a:p>
          <a:p>
            <a:pPr marL="0" indent="0" algn="just">
              <a:buSzPts val="1100"/>
              <a:buFont typeface="Arial"/>
              <a:buNone/>
            </a:pPr>
            <a:r>
              <a:rPr lang="en-US" sz="1800" i="1" dirty="0"/>
              <a:t>“In general terms, the term </a:t>
            </a:r>
            <a:r>
              <a:rPr lang="en-US" sz="1800" b="1" i="1" dirty="0"/>
              <a:t>crawler</a:t>
            </a:r>
            <a:r>
              <a:rPr lang="en-US" sz="1800" i="1" dirty="0"/>
              <a:t> indicates a program’s ability to navigate web pages on its own, perhaps even without a well-defined end goal or purpose, endlessly exploring what a site or the web has to offer..” </a:t>
            </a:r>
            <a:r>
              <a:rPr lang="en-US" i="1" dirty="0">
                <a:solidFill>
                  <a:schemeClr val="tx1">
                    <a:lumMod val="50000"/>
                    <a:lumOff val="50000"/>
                  </a:schemeClr>
                </a:solidFill>
              </a:rPr>
              <a:t>(</a:t>
            </a:r>
            <a:r>
              <a:rPr lang="en-US" i="1" dirty="0" err="1">
                <a:solidFill>
                  <a:schemeClr val="tx1">
                    <a:lumMod val="50000"/>
                    <a:lumOff val="50000"/>
                  </a:schemeClr>
                </a:solidFill>
              </a:rPr>
              <a:t>Broucke</a:t>
            </a:r>
            <a:r>
              <a:rPr lang="en-US" i="1" dirty="0">
                <a:solidFill>
                  <a:schemeClr val="tx1">
                    <a:lumMod val="50000"/>
                    <a:lumOff val="50000"/>
                  </a:schemeClr>
                </a:solidFill>
              </a:rPr>
              <a:t> &amp; </a:t>
            </a:r>
            <a:r>
              <a:rPr lang="en-US" i="1" dirty="0" err="1">
                <a:solidFill>
                  <a:schemeClr val="tx1">
                    <a:lumMod val="50000"/>
                    <a:lumOff val="50000"/>
                  </a:schemeClr>
                </a:solidFill>
              </a:rPr>
              <a:t>Baesens</a:t>
            </a:r>
            <a:r>
              <a:rPr lang="en-US" i="1" dirty="0">
                <a:solidFill>
                  <a:schemeClr val="tx1">
                    <a:lumMod val="50000"/>
                    <a:lumOff val="50000"/>
                  </a:schemeClr>
                </a:solidFill>
              </a:rPr>
              <a:t>, 2018)</a:t>
            </a:r>
            <a:endParaRPr lang="en-US" sz="1800" i="1" dirty="0">
              <a:solidFill>
                <a:schemeClr val="tx1">
                  <a:lumMod val="50000"/>
                  <a:lumOff val="50000"/>
                </a:schemeClr>
              </a:solidFill>
            </a:endParaRPr>
          </a:p>
        </p:txBody>
      </p:sp>
      <p:pic>
        <p:nvPicPr>
          <p:cNvPr id="11" name="Picture 10">
            <a:extLst>
              <a:ext uri="{FF2B5EF4-FFF2-40B4-BE49-F238E27FC236}">
                <a16:creationId xmlns:a16="http://schemas.microsoft.com/office/drawing/2014/main" id="{9B66945F-B58A-0DC0-BA2E-F778E4DAFE22}"/>
              </a:ext>
            </a:extLst>
          </p:cNvPr>
          <p:cNvPicPr>
            <a:picLocks noChangeAspect="1"/>
          </p:cNvPicPr>
          <p:nvPr/>
        </p:nvPicPr>
        <p:blipFill>
          <a:blip r:embed="rId3"/>
          <a:stretch>
            <a:fillRect/>
          </a:stretch>
        </p:blipFill>
        <p:spPr>
          <a:xfrm>
            <a:off x="5807245" y="1407500"/>
            <a:ext cx="3023934" cy="3023934"/>
          </a:xfrm>
          <a:prstGeom prst="rect">
            <a:avLst/>
          </a:prstGeom>
        </p:spPr>
      </p:pic>
      <p:sp>
        <p:nvSpPr>
          <p:cNvPr id="9" name="Google Shape;402;p54">
            <a:extLst>
              <a:ext uri="{FF2B5EF4-FFF2-40B4-BE49-F238E27FC236}">
                <a16:creationId xmlns:a16="http://schemas.microsoft.com/office/drawing/2014/main" id="{EDE786B6-FC12-A83A-0E45-FA14FFBE73AF}"/>
              </a:ext>
            </a:extLst>
          </p:cNvPr>
          <p:cNvSpPr txBox="1">
            <a:spLocks/>
          </p:cNvSpPr>
          <p:nvPr/>
        </p:nvSpPr>
        <p:spPr>
          <a:xfrm>
            <a:off x="6694671" y="4471561"/>
            <a:ext cx="1249081" cy="36656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ctr">
              <a:buSzPts val="1100"/>
              <a:buFont typeface="Arial"/>
              <a:buNone/>
            </a:pPr>
            <a:r>
              <a:rPr lang="en-US" sz="1000" i="1" dirty="0">
                <a:solidFill>
                  <a:schemeClr val="bg1">
                    <a:lumMod val="65000"/>
                  </a:schemeClr>
                </a:solidFill>
              </a:rPr>
              <a:t>Made by DALL-E</a:t>
            </a:r>
          </a:p>
        </p:txBody>
      </p:sp>
    </p:spTree>
    <p:extLst>
      <p:ext uri="{BB962C8B-B14F-4D97-AF65-F5344CB8AC3E}">
        <p14:creationId xmlns:p14="http://schemas.microsoft.com/office/powerpoint/2010/main" val="802439177"/>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Interactions</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4" name="Google Shape;402;p54">
            <a:extLst>
              <a:ext uri="{FF2B5EF4-FFF2-40B4-BE49-F238E27FC236}">
                <a16:creationId xmlns:a16="http://schemas.microsoft.com/office/drawing/2014/main" id="{E9AB8FEA-52AE-F307-DFE2-DA104C8C71E6}"/>
              </a:ext>
            </a:extLst>
          </p:cNvPr>
          <p:cNvSpPr txBox="1">
            <a:spLocks/>
          </p:cNvSpPr>
          <p:nvPr/>
        </p:nvSpPr>
        <p:spPr>
          <a:xfrm>
            <a:off x="713250" y="1467120"/>
            <a:ext cx="7717500" cy="300547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solidFill>
                  <a:schemeClr val="tx1"/>
                </a:solidFill>
              </a:rPr>
              <a:t>There are only 5 basic commands that can be executed on an element:</a:t>
            </a:r>
          </a:p>
          <a:p>
            <a:pPr marL="0" indent="0" algn="just">
              <a:buSzPts val="1100"/>
              <a:buFont typeface="Arial"/>
              <a:buNone/>
            </a:pPr>
            <a:endParaRPr lang="en-US" sz="1800" dirty="0">
              <a:solidFill>
                <a:schemeClr val="tx1"/>
              </a:solidFill>
            </a:endParaRPr>
          </a:p>
          <a:p>
            <a:pPr marL="742950" lvl="1" indent="-285750" algn="just">
              <a:buSzPts val="1100"/>
            </a:pPr>
            <a:r>
              <a:rPr lang="en-US" sz="1800" b="1" dirty="0">
                <a:solidFill>
                  <a:schemeClr val="tx1"/>
                </a:solidFill>
              </a:rPr>
              <a:t>click</a:t>
            </a:r>
            <a:r>
              <a:rPr lang="en-US" sz="1800" dirty="0">
                <a:solidFill>
                  <a:schemeClr val="tx1"/>
                </a:solidFill>
              </a:rPr>
              <a:t> (applies to any element)</a:t>
            </a:r>
          </a:p>
          <a:p>
            <a:pPr marL="742950" lvl="1" indent="-285750" algn="just">
              <a:buSzPts val="1100"/>
            </a:pPr>
            <a:endParaRPr lang="en-US" sz="1800" dirty="0">
              <a:solidFill>
                <a:schemeClr val="tx1"/>
              </a:solidFill>
            </a:endParaRPr>
          </a:p>
          <a:p>
            <a:pPr marL="742950" lvl="1" indent="-285750" algn="just">
              <a:buSzPts val="1100"/>
            </a:pPr>
            <a:r>
              <a:rPr lang="en-US" sz="1800" b="1" dirty="0">
                <a:solidFill>
                  <a:schemeClr val="tx1"/>
                </a:solidFill>
              </a:rPr>
              <a:t>send keys </a:t>
            </a:r>
            <a:r>
              <a:rPr lang="en-US" sz="1800" dirty="0">
                <a:solidFill>
                  <a:schemeClr val="tx1"/>
                </a:solidFill>
              </a:rPr>
              <a:t>(only applies to text fields and content editable elements)</a:t>
            </a:r>
          </a:p>
          <a:p>
            <a:pPr marL="742950" lvl="1" indent="-285750" algn="just">
              <a:buSzPts val="1100"/>
            </a:pPr>
            <a:endParaRPr lang="en-US" sz="1800" dirty="0">
              <a:solidFill>
                <a:schemeClr val="tx1"/>
              </a:solidFill>
            </a:endParaRPr>
          </a:p>
          <a:p>
            <a:pPr marL="742950" lvl="1" indent="-285750" algn="just">
              <a:buSzPts val="1100"/>
            </a:pPr>
            <a:r>
              <a:rPr lang="en-US" sz="1800" b="1" dirty="0">
                <a:solidFill>
                  <a:schemeClr val="tx1"/>
                </a:solidFill>
              </a:rPr>
              <a:t>clear</a:t>
            </a:r>
            <a:r>
              <a:rPr lang="en-US" sz="1800" dirty="0">
                <a:solidFill>
                  <a:schemeClr val="tx1"/>
                </a:solidFill>
              </a:rPr>
              <a:t> (only applies to text fields and content editable elements)</a:t>
            </a:r>
          </a:p>
          <a:p>
            <a:pPr marL="742950" lvl="1" indent="-285750" algn="just">
              <a:buSzPts val="1100"/>
            </a:pPr>
            <a:endParaRPr lang="en-US" sz="1800" dirty="0">
              <a:solidFill>
                <a:schemeClr val="tx1"/>
              </a:solidFill>
            </a:endParaRPr>
          </a:p>
          <a:p>
            <a:pPr marL="742950" lvl="1" indent="-285750" algn="just">
              <a:buSzPts val="1100"/>
            </a:pPr>
            <a:r>
              <a:rPr lang="en-US" sz="1800" b="1" dirty="0">
                <a:solidFill>
                  <a:schemeClr val="tx1"/>
                </a:solidFill>
              </a:rPr>
              <a:t>submit</a:t>
            </a:r>
            <a:r>
              <a:rPr lang="en-US" sz="1800" dirty="0">
                <a:solidFill>
                  <a:schemeClr val="tx1"/>
                </a:solidFill>
              </a:rPr>
              <a:t> (only applies to form elements)</a:t>
            </a:r>
          </a:p>
          <a:p>
            <a:pPr marL="742950" lvl="1" indent="-285750" algn="just">
              <a:buSzPts val="1100"/>
            </a:pPr>
            <a:endParaRPr lang="en-US" sz="1800" dirty="0">
              <a:solidFill>
                <a:schemeClr val="tx1"/>
              </a:solidFill>
            </a:endParaRPr>
          </a:p>
          <a:p>
            <a:pPr marL="742950" lvl="1" indent="-285750" algn="just">
              <a:buSzPts val="1100"/>
            </a:pPr>
            <a:r>
              <a:rPr lang="en-US" sz="1800" b="1" dirty="0">
                <a:solidFill>
                  <a:schemeClr val="tx1"/>
                </a:solidFill>
              </a:rPr>
              <a:t>select</a:t>
            </a:r>
            <a:endParaRPr lang="en-US" sz="1800" dirty="0">
              <a:solidFill>
                <a:schemeClr val="tx1"/>
              </a:solidFill>
            </a:endParaRPr>
          </a:p>
        </p:txBody>
      </p:sp>
    </p:spTree>
    <p:extLst>
      <p:ext uri="{BB962C8B-B14F-4D97-AF65-F5344CB8AC3E}">
        <p14:creationId xmlns:p14="http://schemas.microsoft.com/office/powerpoint/2010/main" val="2934588954"/>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Information</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4" name="Google Shape;402;p54">
            <a:extLst>
              <a:ext uri="{FF2B5EF4-FFF2-40B4-BE49-F238E27FC236}">
                <a16:creationId xmlns:a16="http://schemas.microsoft.com/office/drawing/2014/main" id="{E9AB8FEA-52AE-F307-DFE2-DA104C8C71E6}"/>
              </a:ext>
            </a:extLst>
          </p:cNvPr>
          <p:cNvSpPr txBox="1">
            <a:spLocks/>
          </p:cNvSpPr>
          <p:nvPr/>
        </p:nvSpPr>
        <p:spPr>
          <a:xfrm>
            <a:off x="713250" y="1467120"/>
            <a:ext cx="7717500" cy="331419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solidFill>
                  <a:schemeClr val="tx1"/>
                </a:solidFill>
              </a:rPr>
              <a:t>There are a number of details you can query about a specific element.</a:t>
            </a:r>
          </a:p>
          <a:p>
            <a:pPr marL="0" indent="0" algn="just">
              <a:buSzPts val="1100"/>
              <a:buFont typeface="Arial"/>
              <a:buNone/>
            </a:pPr>
            <a:endParaRPr lang="en-US" sz="1800" dirty="0">
              <a:solidFill>
                <a:schemeClr val="tx1"/>
              </a:solidFill>
            </a:endParaRPr>
          </a:p>
          <a:p>
            <a:pPr marL="742950" lvl="1" indent="-285750" algn="just">
              <a:buSzPts val="1100"/>
            </a:pPr>
            <a:r>
              <a:rPr lang="en-US" sz="1800" b="1" dirty="0" err="1">
                <a:solidFill>
                  <a:schemeClr val="tx1"/>
                </a:solidFill>
              </a:rPr>
              <a:t>is_displayed</a:t>
            </a:r>
            <a:r>
              <a:rPr lang="en-US" sz="1800" b="1" dirty="0">
                <a:solidFill>
                  <a:schemeClr val="tx1"/>
                </a:solidFill>
              </a:rPr>
              <a:t>():</a:t>
            </a:r>
            <a:r>
              <a:rPr lang="en-US" sz="1800" dirty="0">
                <a:solidFill>
                  <a:schemeClr val="tx1"/>
                </a:solidFill>
              </a:rPr>
              <a:t> This method is used to check if the connected Element is displayed on a webpage.</a:t>
            </a:r>
          </a:p>
          <a:p>
            <a:pPr marL="742950" lvl="1" indent="-285750" algn="just">
              <a:buSzPts val="1100"/>
            </a:pPr>
            <a:endParaRPr lang="en-US" sz="1800" dirty="0">
              <a:solidFill>
                <a:schemeClr val="tx1"/>
              </a:solidFill>
            </a:endParaRPr>
          </a:p>
          <a:p>
            <a:pPr marL="742950" lvl="1" indent="-285750" algn="just">
              <a:buSzPts val="1100"/>
            </a:pPr>
            <a:r>
              <a:rPr lang="en-US" sz="1800" b="1" dirty="0" err="1">
                <a:solidFill>
                  <a:schemeClr val="tx1"/>
                </a:solidFill>
              </a:rPr>
              <a:t>is_enabled</a:t>
            </a:r>
            <a:r>
              <a:rPr lang="en-US" sz="1800" b="1" dirty="0">
                <a:solidFill>
                  <a:schemeClr val="tx1"/>
                </a:solidFill>
              </a:rPr>
              <a:t>():</a:t>
            </a:r>
            <a:r>
              <a:rPr lang="en-US" sz="1800" dirty="0">
                <a:solidFill>
                  <a:schemeClr val="tx1"/>
                </a:solidFill>
              </a:rPr>
              <a:t> This method is used to check if the connected Element is enabled or disabled on a webpage.</a:t>
            </a:r>
          </a:p>
          <a:p>
            <a:pPr marL="742950" lvl="1" indent="-285750" algn="just">
              <a:buSzPts val="1100"/>
            </a:pPr>
            <a:endParaRPr lang="en-US" sz="1800" dirty="0">
              <a:solidFill>
                <a:schemeClr val="tx1"/>
              </a:solidFill>
            </a:endParaRPr>
          </a:p>
          <a:p>
            <a:pPr marL="742950" lvl="1" indent="-285750" algn="just">
              <a:buSzPts val="1100"/>
            </a:pPr>
            <a:r>
              <a:rPr lang="en-US" sz="1800" b="1" dirty="0" err="1">
                <a:solidFill>
                  <a:schemeClr val="tx1"/>
                </a:solidFill>
              </a:rPr>
              <a:t>is_selected</a:t>
            </a:r>
            <a:r>
              <a:rPr lang="en-US" sz="1800" b="1" dirty="0">
                <a:solidFill>
                  <a:schemeClr val="tx1"/>
                </a:solidFill>
              </a:rPr>
              <a:t>():</a:t>
            </a:r>
            <a:r>
              <a:rPr lang="en-US" sz="1800" dirty="0">
                <a:solidFill>
                  <a:schemeClr val="tx1"/>
                </a:solidFill>
              </a:rPr>
              <a:t> This method determines if the referenced Element is Selected or not. This method is widely used on Check boxes, radio buttons, input elements, and option elements.</a:t>
            </a:r>
          </a:p>
        </p:txBody>
      </p:sp>
    </p:spTree>
    <p:extLst>
      <p:ext uri="{BB962C8B-B14F-4D97-AF65-F5344CB8AC3E}">
        <p14:creationId xmlns:p14="http://schemas.microsoft.com/office/powerpoint/2010/main" val="2837046209"/>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Information</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4" name="Google Shape;402;p54">
            <a:extLst>
              <a:ext uri="{FF2B5EF4-FFF2-40B4-BE49-F238E27FC236}">
                <a16:creationId xmlns:a16="http://schemas.microsoft.com/office/drawing/2014/main" id="{E9AB8FEA-52AE-F307-DFE2-DA104C8C71E6}"/>
              </a:ext>
            </a:extLst>
          </p:cNvPr>
          <p:cNvSpPr txBox="1">
            <a:spLocks/>
          </p:cNvSpPr>
          <p:nvPr/>
        </p:nvSpPr>
        <p:spPr>
          <a:xfrm>
            <a:off x="713250" y="1467120"/>
            <a:ext cx="7717500" cy="331419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solidFill>
                  <a:schemeClr val="tx1"/>
                </a:solidFill>
              </a:rPr>
              <a:t>There are a number of details you can query about a specific element.</a:t>
            </a:r>
          </a:p>
          <a:p>
            <a:pPr marL="0" indent="0" algn="just">
              <a:buSzPts val="1100"/>
              <a:buFont typeface="Arial"/>
              <a:buNone/>
            </a:pPr>
            <a:endParaRPr lang="en-US" sz="1800" dirty="0">
              <a:solidFill>
                <a:schemeClr val="tx1"/>
              </a:solidFill>
            </a:endParaRPr>
          </a:p>
          <a:p>
            <a:pPr marL="742950" lvl="1" indent="-285750" algn="just">
              <a:buSzPts val="1100"/>
            </a:pPr>
            <a:r>
              <a:rPr lang="en-US" sz="1800" b="1" dirty="0" err="1">
                <a:solidFill>
                  <a:schemeClr val="tx1"/>
                </a:solidFill>
              </a:rPr>
              <a:t>tag_name</a:t>
            </a:r>
            <a:r>
              <a:rPr lang="en-US" sz="1800" b="1" dirty="0">
                <a:solidFill>
                  <a:schemeClr val="tx1"/>
                </a:solidFill>
              </a:rPr>
              <a:t>:</a:t>
            </a:r>
            <a:r>
              <a:rPr lang="en-US" sz="1800" dirty="0">
                <a:solidFill>
                  <a:schemeClr val="tx1"/>
                </a:solidFill>
              </a:rPr>
              <a:t> It is used to fetch the </a:t>
            </a:r>
            <a:r>
              <a:rPr lang="en-US" sz="1800" dirty="0" err="1">
                <a:solidFill>
                  <a:schemeClr val="tx1"/>
                </a:solidFill>
              </a:rPr>
              <a:t>TagName</a:t>
            </a:r>
            <a:r>
              <a:rPr lang="en-US" sz="1800" dirty="0">
                <a:solidFill>
                  <a:schemeClr val="tx1"/>
                </a:solidFill>
              </a:rPr>
              <a:t> of the referenced Element which has the focus in the current browsing context.</a:t>
            </a:r>
          </a:p>
          <a:p>
            <a:pPr marL="742950" lvl="1" indent="-285750" algn="just">
              <a:buSzPts val="1100"/>
            </a:pPr>
            <a:endParaRPr lang="en-US" sz="1800" dirty="0">
              <a:solidFill>
                <a:schemeClr val="tx1"/>
              </a:solidFill>
            </a:endParaRPr>
          </a:p>
          <a:p>
            <a:pPr marL="742950" lvl="1" indent="-285750" algn="just">
              <a:buSzPts val="1100"/>
            </a:pPr>
            <a:r>
              <a:rPr lang="en-US" sz="1800" b="1" dirty="0" err="1">
                <a:solidFill>
                  <a:schemeClr val="tx1"/>
                </a:solidFill>
              </a:rPr>
              <a:t>rect</a:t>
            </a:r>
            <a:r>
              <a:rPr lang="en-US" sz="1800" b="1" dirty="0">
                <a:solidFill>
                  <a:schemeClr val="tx1"/>
                </a:solidFill>
              </a:rPr>
              <a:t>:</a:t>
            </a:r>
            <a:r>
              <a:rPr lang="en-US" sz="1800" dirty="0">
                <a:solidFill>
                  <a:schemeClr val="tx1"/>
                </a:solidFill>
              </a:rPr>
              <a:t> It is used to fetch the dimensions and coordinates of the referenced element. (</a:t>
            </a:r>
            <a:r>
              <a:rPr lang="en-US" sz="1800" i="1" dirty="0">
                <a:solidFill>
                  <a:schemeClr val="tx1"/>
                </a:solidFill>
              </a:rPr>
              <a:t>Returns height, width, x and y coordinates referenced element</a:t>
            </a:r>
            <a:r>
              <a:rPr lang="en-US" sz="1800" dirty="0">
                <a:solidFill>
                  <a:schemeClr val="tx1"/>
                </a:solidFill>
              </a:rPr>
              <a:t>)</a:t>
            </a:r>
          </a:p>
          <a:p>
            <a:pPr marL="742950" lvl="1" indent="-285750" algn="just">
              <a:buSzPts val="1100"/>
            </a:pPr>
            <a:endParaRPr lang="en-US" sz="1800" dirty="0">
              <a:solidFill>
                <a:schemeClr val="tx1"/>
              </a:solidFill>
            </a:endParaRPr>
          </a:p>
          <a:p>
            <a:pPr marL="742950" lvl="1" indent="-285750" algn="just">
              <a:buSzPts val="1100"/>
            </a:pPr>
            <a:r>
              <a:rPr lang="en-US" sz="1800" b="1" dirty="0" err="1">
                <a:solidFill>
                  <a:schemeClr val="tx1"/>
                </a:solidFill>
              </a:rPr>
              <a:t>value_of_css_property</a:t>
            </a:r>
            <a:r>
              <a:rPr lang="en-US" sz="1800" b="1" dirty="0">
                <a:solidFill>
                  <a:schemeClr val="tx1"/>
                </a:solidFill>
              </a:rPr>
              <a:t>(‘prop’):</a:t>
            </a:r>
            <a:r>
              <a:rPr lang="en-US" sz="1800" dirty="0">
                <a:solidFill>
                  <a:schemeClr val="tx1"/>
                </a:solidFill>
              </a:rPr>
              <a:t> Retrieves the value of specified computed style property of an element in the current browsing context.</a:t>
            </a:r>
          </a:p>
        </p:txBody>
      </p:sp>
    </p:spTree>
    <p:extLst>
      <p:ext uri="{BB962C8B-B14F-4D97-AF65-F5344CB8AC3E}">
        <p14:creationId xmlns:p14="http://schemas.microsoft.com/office/powerpoint/2010/main" val="2558775297"/>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Information</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4" name="Google Shape;402;p54">
            <a:extLst>
              <a:ext uri="{FF2B5EF4-FFF2-40B4-BE49-F238E27FC236}">
                <a16:creationId xmlns:a16="http://schemas.microsoft.com/office/drawing/2014/main" id="{E9AB8FEA-52AE-F307-DFE2-DA104C8C71E6}"/>
              </a:ext>
            </a:extLst>
          </p:cNvPr>
          <p:cNvSpPr txBox="1">
            <a:spLocks/>
          </p:cNvSpPr>
          <p:nvPr/>
        </p:nvSpPr>
        <p:spPr>
          <a:xfrm>
            <a:off x="713250" y="1467120"/>
            <a:ext cx="7717500" cy="331419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solidFill>
                  <a:schemeClr val="tx1"/>
                </a:solidFill>
              </a:rPr>
              <a:t>There are a number of details you can query about a specific element.</a:t>
            </a:r>
          </a:p>
          <a:p>
            <a:pPr marL="0" indent="0" algn="just">
              <a:buSzPts val="1100"/>
              <a:buFont typeface="Arial"/>
              <a:buNone/>
            </a:pPr>
            <a:endParaRPr lang="en-US" sz="1800" dirty="0">
              <a:solidFill>
                <a:schemeClr val="tx1"/>
              </a:solidFill>
            </a:endParaRPr>
          </a:p>
          <a:p>
            <a:pPr marL="742950" lvl="1" indent="-285750" algn="just">
              <a:buSzPts val="1100"/>
            </a:pPr>
            <a:r>
              <a:rPr lang="en-US" sz="1800" b="1" dirty="0">
                <a:solidFill>
                  <a:schemeClr val="tx1"/>
                </a:solidFill>
              </a:rPr>
              <a:t>text:</a:t>
            </a:r>
            <a:r>
              <a:rPr lang="en-US" sz="1800" dirty="0">
                <a:solidFill>
                  <a:schemeClr val="tx1"/>
                </a:solidFill>
              </a:rPr>
              <a:t> Retrieves the rendered text of the specified element.</a:t>
            </a:r>
          </a:p>
          <a:p>
            <a:pPr marL="742950" lvl="1" indent="-285750" algn="just">
              <a:buSzPts val="1100"/>
            </a:pPr>
            <a:endParaRPr lang="en-US" sz="1800" dirty="0">
              <a:solidFill>
                <a:schemeClr val="tx1"/>
              </a:solidFill>
            </a:endParaRPr>
          </a:p>
          <a:p>
            <a:pPr marL="742950" lvl="1" indent="-285750" algn="just">
              <a:buSzPts val="1100"/>
            </a:pPr>
            <a:r>
              <a:rPr lang="en-US" sz="1800" b="1" dirty="0" err="1">
                <a:solidFill>
                  <a:schemeClr val="tx1"/>
                </a:solidFill>
              </a:rPr>
              <a:t>get_attribute</a:t>
            </a:r>
            <a:r>
              <a:rPr lang="en-US" sz="1800" b="1" dirty="0">
                <a:solidFill>
                  <a:schemeClr val="tx1"/>
                </a:solidFill>
              </a:rPr>
              <a:t>(‘</a:t>
            </a:r>
            <a:r>
              <a:rPr lang="en-US" sz="1800" b="1" dirty="0" err="1">
                <a:solidFill>
                  <a:schemeClr val="tx1"/>
                </a:solidFill>
              </a:rPr>
              <a:t>attr</a:t>
            </a:r>
            <a:r>
              <a:rPr lang="en-US" sz="1800" b="1" dirty="0">
                <a:solidFill>
                  <a:schemeClr val="tx1"/>
                </a:solidFill>
              </a:rPr>
              <a:t>’):</a:t>
            </a:r>
            <a:r>
              <a:rPr lang="en-US" sz="1800" dirty="0">
                <a:solidFill>
                  <a:schemeClr val="tx1"/>
                </a:solidFill>
              </a:rPr>
              <a:t> Fetches the run time value associated with a DOM attribute. It returns the data associated with the DOM attribute or property of the element.</a:t>
            </a:r>
          </a:p>
        </p:txBody>
      </p:sp>
      <p:sp>
        <p:nvSpPr>
          <p:cNvPr id="2" name="TextBox 1">
            <a:extLst>
              <a:ext uri="{FF2B5EF4-FFF2-40B4-BE49-F238E27FC236}">
                <a16:creationId xmlns:a16="http://schemas.microsoft.com/office/drawing/2014/main" id="{81766728-304B-62AF-8F27-19A92D24A5DE}"/>
              </a:ext>
            </a:extLst>
          </p:cNvPr>
          <p:cNvSpPr txBox="1"/>
          <p:nvPr/>
        </p:nvSpPr>
        <p:spPr>
          <a:xfrm>
            <a:off x="1296019" y="3611768"/>
            <a:ext cx="6551911" cy="1169551"/>
          </a:xfrm>
          <a:prstGeom prst="rect">
            <a:avLst/>
          </a:prstGeom>
          <a:solidFill>
            <a:schemeClr val="tx1"/>
          </a:solidFill>
        </p:spPr>
        <p:txBody>
          <a:bodyPr wrap="square">
            <a:spAutoFit/>
          </a:bodyPr>
          <a:lstStyle/>
          <a:p>
            <a:r>
              <a:rPr lang="en-US" dirty="0">
                <a:solidFill>
                  <a:srgbClr val="6A9955"/>
                </a:solidFill>
                <a:latin typeface="Consolas" panose="020B0609020204030204" pitchFamily="49" charset="0"/>
              </a:rPr>
              <a:t># Identify the email text box</a:t>
            </a:r>
            <a:endParaRPr lang="en-US" dirty="0">
              <a:solidFill>
                <a:srgbClr val="D4D4D4"/>
              </a:solidFill>
              <a:latin typeface="Consolas" panose="020B0609020204030204" pitchFamily="49" charset="0"/>
            </a:endParaRPr>
          </a:p>
          <a:p>
            <a:r>
              <a:rPr lang="en-US" dirty="0" err="1">
                <a:solidFill>
                  <a:srgbClr val="D4D4D4"/>
                </a:solidFill>
                <a:latin typeface="Consolas" panose="020B0609020204030204" pitchFamily="49" charset="0"/>
              </a:rPr>
              <a:t>email_txt</a:t>
            </a:r>
            <a:r>
              <a:rPr lang="en-US" dirty="0">
                <a:solidFill>
                  <a:srgbClr val="D4D4D4"/>
                </a:solidFill>
                <a:latin typeface="Consolas" panose="020B0609020204030204" pitchFamily="49" charset="0"/>
              </a:rPr>
              <a:t> = </a:t>
            </a:r>
            <a:r>
              <a:rPr lang="en-US" dirty="0" err="1">
                <a:solidFill>
                  <a:srgbClr val="D4D4D4"/>
                </a:solidFill>
                <a:latin typeface="Consolas" panose="020B0609020204030204" pitchFamily="49" charset="0"/>
              </a:rPr>
              <a:t>driver.find_element</a:t>
            </a:r>
            <a:r>
              <a:rPr lang="en-US" dirty="0">
                <a:solidFill>
                  <a:srgbClr val="D4D4D4"/>
                </a:solidFill>
                <a:latin typeface="Consolas" panose="020B0609020204030204" pitchFamily="49" charset="0"/>
              </a:rPr>
              <a:t>(By.NAME, </a:t>
            </a:r>
            <a:r>
              <a:rPr lang="en-US" dirty="0">
                <a:solidFill>
                  <a:srgbClr val="CE9178"/>
                </a:solidFill>
                <a:latin typeface="Consolas" panose="020B0609020204030204" pitchFamily="49" charset="0"/>
              </a:rPr>
              <a:t>"</a:t>
            </a:r>
            <a:r>
              <a:rPr lang="en-US" dirty="0" err="1">
                <a:solidFill>
                  <a:srgbClr val="CE9178"/>
                </a:solidFill>
                <a:latin typeface="Consolas" panose="020B0609020204030204" pitchFamily="49" charset="0"/>
              </a:rPr>
              <a:t>email_input</a:t>
            </a:r>
            <a:r>
              <a:rPr lang="en-US" dirty="0">
                <a:solidFill>
                  <a:srgbClr val="CE9178"/>
                </a:solidFill>
                <a:latin typeface="Consolas" panose="020B0609020204030204" pitchFamily="49" charset="0"/>
              </a:rPr>
              <a:t>"</a:t>
            </a:r>
            <a:r>
              <a:rPr lang="en-US" dirty="0">
                <a:solidFill>
                  <a:srgbClr val="D4D4D4"/>
                </a:solidFill>
                <a:latin typeface="Consolas" panose="020B0609020204030204" pitchFamily="49" charset="0"/>
              </a:rPr>
              <a:t>)</a:t>
            </a:r>
          </a:p>
          <a:p>
            <a:br>
              <a:rPr lang="en-US" dirty="0">
                <a:solidFill>
                  <a:srgbClr val="D4D4D4"/>
                </a:solidFill>
                <a:latin typeface="Consolas" panose="020B0609020204030204" pitchFamily="49" charset="0"/>
              </a:rPr>
            </a:br>
            <a:r>
              <a:rPr lang="en-US" dirty="0">
                <a:solidFill>
                  <a:srgbClr val="6A9955"/>
                </a:solidFill>
                <a:latin typeface="Consolas" panose="020B0609020204030204" pitchFamily="49" charset="0"/>
              </a:rPr>
              <a:t># Fetch the value property associated with the textbox</a:t>
            </a:r>
            <a:endParaRPr lang="en-US" dirty="0">
              <a:solidFill>
                <a:srgbClr val="D4D4D4"/>
              </a:solidFill>
              <a:latin typeface="Consolas" panose="020B0609020204030204" pitchFamily="49" charset="0"/>
            </a:endParaRPr>
          </a:p>
          <a:p>
            <a:r>
              <a:rPr lang="en-US" dirty="0" err="1">
                <a:solidFill>
                  <a:srgbClr val="D4D4D4"/>
                </a:solidFill>
                <a:latin typeface="Consolas" panose="020B0609020204030204" pitchFamily="49" charset="0"/>
              </a:rPr>
              <a:t>value_info</a:t>
            </a:r>
            <a:r>
              <a:rPr lang="en-US" dirty="0">
                <a:solidFill>
                  <a:srgbClr val="D4D4D4"/>
                </a:solidFill>
                <a:latin typeface="Consolas" panose="020B0609020204030204" pitchFamily="49" charset="0"/>
              </a:rPr>
              <a:t> = </a:t>
            </a:r>
            <a:r>
              <a:rPr lang="en-US" dirty="0" err="1">
                <a:solidFill>
                  <a:srgbClr val="D4D4D4"/>
                </a:solidFill>
                <a:latin typeface="Consolas" panose="020B0609020204030204" pitchFamily="49" charset="0"/>
              </a:rPr>
              <a:t>email_txt.get_attribute</a:t>
            </a:r>
            <a:r>
              <a:rPr lang="en-US" dirty="0">
                <a:solidFill>
                  <a:srgbClr val="D4D4D4"/>
                </a:solidFill>
                <a:latin typeface="Consolas" panose="020B0609020204030204" pitchFamily="49" charset="0"/>
              </a:rPr>
              <a:t>(</a:t>
            </a:r>
            <a:r>
              <a:rPr lang="en-US" dirty="0">
                <a:solidFill>
                  <a:srgbClr val="CE9178"/>
                </a:solidFill>
                <a:latin typeface="Consolas" panose="020B0609020204030204" pitchFamily="49" charset="0"/>
              </a:rPr>
              <a:t>"value"</a:t>
            </a:r>
            <a:r>
              <a:rPr lang="en-US" dirty="0">
                <a:solidFill>
                  <a:srgbClr val="D4D4D4"/>
                </a:solidFill>
                <a:latin typeface="Consolas" panose="020B0609020204030204" pitchFamily="49" charset="0"/>
              </a:rPr>
              <a:t>)</a:t>
            </a:r>
          </a:p>
        </p:txBody>
      </p:sp>
    </p:spTree>
    <p:extLst>
      <p:ext uri="{BB962C8B-B14F-4D97-AF65-F5344CB8AC3E}">
        <p14:creationId xmlns:p14="http://schemas.microsoft.com/office/powerpoint/2010/main" val="5611210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Wait</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7" name="Google Shape;402;p54">
            <a:extLst>
              <a:ext uri="{FF2B5EF4-FFF2-40B4-BE49-F238E27FC236}">
                <a16:creationId xmlns:a16="http://schemas.microsoft.com/office/drawing/2014/main" id="{E9CDABA4-D275-8B23-83AC-FAFF055E6D87}"/>
              </a:ext>
            </a:extLst>
          </p:cNvPr>
          <p:cNvSpPr txBox="1">
            <a:spLocks noGrp="1"/>
          </p:cNvSpPr>
          <p:nvPr>
            <p:ph type="body" idx="1"/>
          </p:nvPr>
        </p:nvSpPr>
        <p:spPr>
          <a:xfrm>
            <a:off x="713225" y="1468574"/>
            <a:ext cx="7717500" cy="3319736"/>
          </a:xfrm>
          <a:prstGeom prst="rect">
            <a:avLst/>
          </a:prstGeom>
        </p:spPr>
        <p:txBody>
          <a:bodyPr spcFirstLastPara="1" wrap="square" lIns="91425" tIns="91425" rIns="91425" bIns="91425" anchor="t" anchorCtr="0">
            <a:noAutofit/>
          </a:bodyPr>
          <a:lstStyle/>
          <a:p>
            <a:pPr marL="285750" indent="-285750" algn="just">
              <a:buSzPts val="1100"/>
            </a:pPr>
            <a:r>
              <a:rPr lang="en-US" sz="1800" dirty="0"/>
              <a:t>In Selenium, the </a:t>
            </a:r>
            <a:r>
              <a:rPr lang="en-US" sz="1800" b="1" dirty="0"/>
              <a:t>wait</a:t>
            </a:r>
            <a:r>
              <a:rPr lang="en-US" sz="1800" dirty="0"/>
              <a:t> function is used to pause the execution of a script until a certain condition is met. This can be useful when interacting with a website, as it allows the script to wait for elements to load or for actions to complete before continuing.</a:t>
            </a:r>
          </a:p>
          <a:p>
            <a:pPr marL="285750" indent="-285750" algn="just">
              <a:buSzPts val="1100"/>
            </a:pPr>
            <a:endParaRPr lang="en-US" sz="1800" dirty="0"/>
          </a:p>
          <a:p>
            <a:pPr marL="285750" indent="-285750" algn="just">
              <a:buSzPts val="1100"/>
            </a:pPr>
            <a:r>
              <a:rPr lang="en-US" sz="1800" dirty="0"/>
              <a:t>There are several types of wait functions available in Selenium, including </a:t>
            </a:r>
            <a:r>
              <a:rPr lang="en-US" sz="1800" b="1" dirty="0"/>
              <a:t>implicit</a:t>
            </a:r>
            <a:r>
              <a:rPr lang="en-US" sz="1800" dirty="0"/>
              <a:t> wait, </a:t>
            </a:r>
            <a:r>
              <a:rPr lang="en-US" sz="1800" b="1" dirty="0"/>
              <a:t>explicit</a:t>
            </a:r>
            <a:r>
              <a:rPr lang="en-US" sz="1800" dirty="0"/>
              <a:t> wait, and </a:t>
            </a:r>
            <a:r>
              <a:rPr lang="en-US" sz="1800" b="1" dirty="0"/>
              <a:t>fluid</a:t>
            </a:r>
            <a:r>
              <a:rPr lang="en-US" sz="1800" dirty="0"/>
              <a:t> wait.</a:t>
            </a:r>
          </a:p>
        </p:txBody>
      </p:sp>
    </p:spTree>
    <p:extLst>
      <p:ext uri="{BB962C8B-B14F-4D97-AF65-F5344CB8AC3E}">
        <p14:creationId xmlns:p14="http://schemas.microsoft.com/office/powerpoint/2010/main" val="673104308"/>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Implicit Wait</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7" name="Google Shape;402;p54">
            <a:extLst>
              <a:ext uri="{FF2B5EF4-FFF2-40B4-BE49-F238E27FC236}">
                <a16:creationId xmlns:a16="http://schemas.microsoft.com/office/drawing/2014/main" id="{E9CDABA4-D275-8B23-83AC-FAFF055E6D87}"/>
              </a:ext>
            </a:extLst>
          </p:cNvPr>
          <p:cNvSpPr txBox="1">
            <a:spLocks noGrp="1"/>
          </p:cNvSpPr>
          <p:nvPr>
            <p:ph type="body" idx="1"/>
          </p:nvPr>
        </p:nvSpPr>
        <p:spPr>
          <a:xfrm>
            <a:off x="713225" y="1468574"/>
            <a:ext cx="7717500" cy="3319736"/>
          </a:xfrm>
          <a:prstGeom prst="rect">
            <a:avLst/>
          </a:prstGeom>
        </p:spPr>
        <p:txBody>
          <a:bodyPr spcFirstLastPara="1" wrap="square" lIns="91425" tIns="91425" rIns="91425" bIns="91425" anchor="t" anchorCtr="0">
            <a:noAutofit/>
          </a:bodyPr>
          <a:lstStyle/>
          <a:p>
            <a:pPr marL="0" indent="0" algn="just">
              <a:buSzPts val="1100"/>
              <a:buNone/>
            </a:pPr>
            <a:r>
              <a:rPr lang="en-US" sz="1800" dirty="0"/>
              <a:t> An implicit wait tells Selenium to poll the DOM (Document Object Model) for a certain amount of time when trying to find an element or elements. If the element is not found within the specified time, a </a:t>
            </a:r>
            <a:r>
              <a:rPr lang="en-US" sz="1800" dirty="0" err="1"/>
              <a:t>NoSuchElementException</a:t>
            </a:r>
            <a:r>
              <a:rPr lang="en-US" sz="1800" dirty="0"/>
              <a:t> is raised. This type of wait is useful for cases where elements may take some time to appear on the page, but not necessarily a fixed amount of time.</a:t>
            </a:r>
          </a:p>
        </p:txBody>
      </p:sp>
      <p:sp>
        <p:nvSpPr>
          <p:cNvPr id="2" name="TextBox 1">
            <a:extLst>
              <a:ext uri="{FF2B5EF4-FFF2-40B4-BE49-F238E27FC236}">
                <a16:creationId xmlns:a16="http://schemas.microsoft.com/office/drawing/2014/main" id="{C0399520-D2BA-8252-7FB1-C87C853C7981}"/>
              </a:ext>
            </a:extLst>
          </p:cNvPr>
          <p:cNvSpPr txBox="1"/>
          <p:nvPr/>
        </p:nvSpPr>
        <p:spPr>
          <a:xfrm>
            <a:off x="782871" y="3434449"/>
            <a:ext cx="7647854" cy="1169551"/>
          </a:xfrm>
          <a:prstGeom prst="rect">
            <a:avLst/>
          </a:prstGeom>
          <a:solidFill>
            <a:schemeClr val="tx1"/>
          </a:solidFill>
        </p:spPr>
        <p:txBody>
          <a:bodyPr wrap="square">
            <a:spAutoFit/>
          </a:bodyPr>
          <a:lstStyle/>
          <a:p>
            <a:r>
              <a:rPr lang="en-US" b="0" dirty="0">
                <a:solidFill>
                  <a:srgbClr val="6A9955"/>
                </a:solidFill>
                <a:effectLst/>
                <a:latin typeface="Consolas" panose="020B0609020204030204" pitchFamily="49" charset="0"/>
              </a:rPr>
              <a:t># Set an implicit wait of 10 seconds</a:t>
            </a:r>
            <a:endParaRPr lang="en-US" b="0" dirty="0">
              <a:solidFill>
                <a:srgbClr val="D4D4D4"/>
              </a:solidFill>
              <a:effectLst/>
              <a:latin typeface="Consolas" panose="020B0609020204030204" pitchFamily="49" charset="0"/>
            </a:endParaRPr>
          </a:p>
          <a:p>
            <a:r>
              <a:rPr lang="en-US" b="0" dirty="0" err="1">
                <a:solidFill>
                  <a:srgbClr val="D4D4D4"/>
                </a:solidFill>
                <a:effectLst/>
                <a:latin typeface="Consolas" panose="020B0609020204030204" pitchFamily="49" charset="0"/>
              </a:rPr>
              <a:t>driver.implicitly_wait</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10</a:t>
            </a:r>
            <a:r>
              <a:rPr lang="en-US" b="0" dirty="0">
                <a:solidFill>
                  <a:srgbClr val="D4D4D4"/>
                </a:solidFill>
                <a:effectLst/>
                <a:latin typeface="Consolas" panose="020B0609020204030204" pitchFamily="49" charset="0"/>
              </a:rPr>
              <a:t>)</a:t>
            </a:r>
          </a:p>
          <a:p>
            <a:br>
              <a:rPr lang="en-US" b="0" dirty="0">
                <a:solidFill>
                  <a:srgbClr val="D4D4D4"/>
                </a:solidFill>
                <a:effectLst/>
                <a:latin typeface="Consolas" panose="020B0609020204030204" pitchFamily="49" charset="0"/>
              </a:rPr>
            </a:br>
            <a:r>
              <a:rPr lang="en-US" b="0" dirty="0">
                <a:solidFill>
                  <a:srgbClr val="6A9955"/>
                </a:solidFill>
                <a:effectLst/>
                <a:latin typeface="Consolas" panose="020B0609020204030204" pitchFamily="49" charset="0"/>
              </a:rPr>
              <a:t># Find an element</a:t>
            </a:r>
            <a:endParaRPr lang="en-US" b="0" dirty="0">
              <a:solidFill>
                <a:srgbClr val="D4D4D4"/>
              </a:solidFill>
              <a:effectLst/>
              <a:latin typeface="Consolas" panose="020B0609020204030204" pitchFamily="49" charset="0"/>
            </a:endParaRPr>
          </a:p>
          <a:p>
            <a:r>
              <a:rPr lang="en-US" b="0" dirty="0">
                <a:solidFill>
                  <a:srgbClr val="D4D4D4"/>
                </a:solidFill>
                <a:effectLst/>
                <a:latin typeface="Consolas" panose="020B0609020204030204" pitchFamily="49" charset="0"/>
              </a:rPr>
              <a:t>element = </a:t>
            </a:r>
            <a:r>
              <a:rPr lang="en-US" b="0" dirty="0" err="1">
                <a:solidFill>
                  <a:srgbClr val="D4D4D4"/>
                </a:solidFill>
                <a:effectLst/>
                <a:latin typeface="Consolas" panose="020B0609020204030204" pitchFamily="49" charset="0"/>
              </a:rPr>
              <a:t>driver.find_element_by_id</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"example"</a:t>
            </a:r>
            <a:r>
              <a:rPr lang="en-US" b="0"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81497387"/>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dirty="0"/>
              <a:t>Explicit</a:t>
            </a:r>
            <a:r>
              <a:rPr lang="en" sz="2800" dirty="0"/>
              <a:t> Wait</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7" name="Google Shape;402;p54">
            <a:extLst>
              <a:ext uri="{FF2B5EF4-FFF2-40B4-BE49-F238E27FC236}">
                <a16:creationId xmlns:a16="http://schemas.microsoft.com/office/drawing/2014/main" id="{E9CDABA4-D275-8B23-83AC-FAFF055E6D87}"/>
              </a:ext>
            </a:extLst>
          </p:cNvPr>
          <p:cNvSpPr txBox="1">
            <a:spLocks noGrp="1"/>
          </p:cNvSpPr>
          <p:nvPr>
            <p:ph type="body" idx="1"/>
          </p:nvPr>
        </p:nvSpPr>
        <p:spPr>
          <a:xfrm>
            <a:off x="713225" y="1468574"/>
            <a:ext cx="7717500" cy="3319736"/>
          </a:xfrm>
          <a:prstGeom prst="rect">
            <a:avLst/>
          </a:prstGeom>
        </p:spPr>
        <p:txBody>
          <a:bodyPr spcFirstLastPara="1" wrap="square" lIns="91425" tIns="91425" rIns="91425" bIns="91425" anchor="t" anchorCtr="0">
            <a:noAutofit/>
          </a:bodyPr>
          <a:lstStyle/>
          <a:p>
            <a:pPr marL="0" indent="0" algn="just">
              <a:buSzPts val="1100"/>
              <a:buNone/>
            </a:pPr>
            <a:r>
              <a:rPr lang="en-US" sz="1800" dirty="0"/>
              <a:t>An explicit wait is a more flexible type of wait that allows you to specify a condition to wait for, as well as a maximum amount of time to wait. If the condition is not met within the specified time, a </a:t>
            </a:r>
            <a:r>
              <a:rPr lang="en-US" sz="1800" dirty="0" err="1"/>
              <a:t>TimeoutException</a:t>
            </a:r>
            <a:r>
              <a:rPr lang="en-US" sz="1800" dirty="0"/>
              <a:t> is raised. This type of wait is useful for cases where you need to wait for a specific condition to be met, such as an element becoming visible or clickable.</a:t>
            </a:r>
          </a:p>
        </p:txBody>
      </p:sp>
      <p:sp>
        <p:nvSpPr>
          <p:cNvPr id="2" name="TextBox 1">
            <a:extLst>
              <a:ext uri="{FF2B5EF4-FFF2-40B4-BE49-F238E27FC236}">
                <a16:creationId xmlns:a16="http://schemas.microsoft.com/office/drawing/2014/main" id="{C0399520-D2BA-8252-7FB1-C87C853C7981}"/>
              </a:ext>
            </a:extLst>
          </p:cNvPr>
          <p:cNvSpPr txBox="1"/>
          <p:nvPr/>
        </p:nvSpPr>
        <p:spPr>
          <a:xfrm>
            <a:off x="782871" y="3044206"/>
            <a:ext cx="7647854" cy="1815882"/>
          </a:xfrm>
          <a:prstGeom prst="rect">
            <a:avLst/>
          </a:prstGeom>
          <a:solidFill>
            <a:schemeClr val="tx1"/>
          </a:solidFill>
        </p:spPr>
        <p:txBody>
          <a:bodyPr wrap="square">
            <a:spAutoFit/>
          </a:bodyPr>
          <a:lstStyle/>
          <a:p>
            <a:r>
              <a:rPr lang="en-US" b="0" dirty="0">
                <a:solidFill>
                  <a:srgbClr val="569CD6"/>
                </a:solidFill>
                <a:effectLst/>
                <a:latin typeface="Consolas" panose="020B0609020204030204" pitchFamily="49" charset="0"/>
              </a:rPr>
              <a:t>from</a:t>
            </a:r>
            <a:r>
              <a:rPr lang="en-US" b="0" dirty="0">
                <a:solidFill>
                  <a:srgbClr val="D4D4D4"/>
                </a:solidFill>
                <a:effectLst/>
                <a:latin typeface="Consolas" panose="020B0609020204030204" pitchFamily="49" charset="0"/>
              </a:rPr>
              <a:t> selenium.webdriver.common.by </a:t>
            </a:r>
            <a:r>
              <a:rPr lang="en-US" b="0" dirty="0">
                <a:solidFill>
                  <a:srgbClr val="569CD6"/>
                </a:solidFill>
                <a:effectLst/>
                <a:latin typeface="Consolas" panose="020B0609020204030204" pitchFamily="49" charset="0"/>
              </a:rPr>
              <a:t>import</a:t>
            </a:r>
            <a:r>
              <a:rPr lang="en-US" b="0" dirty="0">
                <a:solidFill>
                  <a:srgbClr val="D4D4D4"/>
                </a:solidFill>
                <a:effectLst/>
                <a:latin typeface="Consolas" panose="020B0609020204030204" pitchFamily="49" charset="0"/>
              </a:rPr>
              <a:t> By</a:t>
            </a:r>
          </a:p>
          <a:p>
            <a:r>
              <a:rPr lang="en-US" b="0" dirty="0">
                <a:solidFill>
                  <a:srgbClr val="569CD6"/>
                </a:solidFill>
                <a:effectLst/>
                <a:latin typeface="Consolas" panose="020B0609020204030204" pitchFamily="49" charset="0"/>
              </a:rPr>
              <a:t>from</a:t>
            </a:r>
            <a:r>
              <a:rPr lang="en-US" b="0" dirty="0">
                <a:solidFill>
                  <a:srgbClr val="D4D4D4"/>
                </a:solidFill>
                <a:effectLst/>
                <a:latin typeface="Consolas" panose="020B0609020204030204" pitchFamily="49" charset="0"/>
              </a:rPr>
              <a:t> </a:t>
            </a:r>
            <a:r>
              <a:rPr lang="en-US" b="0" dirty="0" err="1">
                <a:solidFill>
                  <a:srgbClr val="D4D4D4"/>
                </a:solidFill>
                <a:effectLst/>
                <a:latin typeface="Consolas" panose="020B0609020204030204" pitchFamily="49" charset="0"/>
              </a:rPr>
              <a:t>selenium.webdriver.support.ui</a:t>
            </a:r>
            <a:r>
              <a:rPr lang="en-US" b="0" dirty="0">
                <a:solidFill>
                  <a:srgbClr val="D4D4D4"/>
                </a:solidFill>
                <a:effectLst/>
                <a:latin typeface="Consolas" panose="020B0609020204030204" pitchFamily="49" charset="0"/>
              </a:rPr>
              <a:t> </a:t>
            </a:r>
            <a:r>
              <a:rPr lang="en-US" b="0" dirty="0">
                <a:solidFill>
                  <a:srgbClr val="569CD6"/>
                </a:solidFill>
                <a:effectLst/>
                <a:latin typeface="Consolas" panose="020B0609020204030204" pitchFamily="49" charset="0"/>
              </a:rPr>
              <a:t>import</a:t>
            </a:r>
            <a:r>
              <a:rPr lang="en-US" b="0" dirty="0">
                <a:solidFill>
                  <a:srgbClr val="D4D4D4"/>
                </a:solidFill>
                <a:effectLst/>
                <a:latin typeface="Consolas" panose="020B0609020204030204" pitchFamily="49" charset="0"/>
              </a:rPr>
              <a:t> </a:t>
            </a:r>
            <a:r>
              <a:rPr lang="en-US" b="0" dirty="0" err="1">
                <a:solidFill>
                  <a:srgbClr val="D4D4D4"/>
                </a:solidFill>
                <a:effectLst/>
                <a:latin typeface="Consolas" panose="020B0609020204030204" pitchFamily="49" charset="0"/>
              </a:rPr>
              <a:t>WebDriverWait</a:t>
            </a:r>
            <a:endParaRPr lang="en-US" b="0" dirty="0">
              <a:solidFill>
                <a:srgbClr val="D4D4D4"/>
              </a:solidFill>
              <a:effectLst/>
              <a:latin typeface="Consolas" panose="020B0609020204030204" pitchFamily="49" charset="0"/>
            </a:endParaRPr>
          </a:p>
          <a:p>
            <a:r>
              <a:rPr lang="en-US" b="0" dirty="0">
                <a:solidFill>
                  <a:srgbClr val="569CD6"/>
                </a:solidFill>
                <a:effectLst/>
                <a:latin typeface="Consolas" panose="020B0609020204030204" pitchFamily="49" charset="0"/>
              </a:rPr>
              <a:t>from</a:t>
            </a:r>
            <a:r>
              <a:rPr lang="en-US" b="0" dirty="0">
                <a:solidFill>
                  <a:srgbClr val="D4D4D4"/>
                </a:solidFill>
                <a:effectLst/>
                <a:latin typeface="Consolas" panose="020B0609020204030204" pitchFamily="49" charset="0"/>
              </a:rPr>
              <a:t> </a:t>
            </a:r>
            <a:r>
              <a:rPr lang="en-US" b="0" dirty="0" err="1">
                <a:solidFill>
                  <a:srgbClr val="D4D4D4"/>
                </a:solidFill>
                <a:effectLst/>
                <a:latin typeface="Consolas" panose="020B0609020204030204" pitchFamily="49" charset="0"/>
              </a:rPr>
              <a:t>selenium.webdriver.support</a:t>
            </a:r>
            <a:r>
              <a:rPr lang="en-US" b="0" dirty="0">
                <a:solidFill>
                  <a:srgbClr val="D4D4D4"/>
                </a:solidFill>
                <a:effectLst/>
                <a:latin typeface="Consolas" panose="020B0609020204030204" pitchFamily="49" charset="0"/>
              </a:rPr>
              <a:t> </a:t>
            </a:r>
            <a:r>
              <a:rPr lang="en-US" b="0" dirty="0">
                <a:solidFill>
                  <a:srgbClr val="569CD6"/>
                </a:solidFill>
                <a:effectLst/>
                <a:latin typeface="Consolas" panose="020B0609020204030204" pitchFamily="49" charset="0"/>
              </a:rPr>
              <a:t>import</a:t>
            </a:r>
            <a:r>
              <a:rPr lang="en-US" b="0" dirty="0">
                <a:solidFill>
                  <a:srgbClr val="D4D4D4"/>
                </a:solidFill>
                <a:effectLst/>
                <a:latin typeface="Consolas" panose="020B0609020204030204" pitchFamily="49" charset="0"/>
              </a:rPr>
              <a:t> </a:t>
            </a:r>
            <a:r>
              <a:rPr lang="en-US" b="0" dirty="0" err="1">
                <a:solidFill>
                  <a:srgbClr val="D4D4D4"/>
                </a:solidFill>
                <a:effectLst/>
                <a:latin typeface="Consolas" panose="020B0609020204030204" pitchFamily="49" charset="0"/>
              </a:rPr>
              <a:t>expected_conditions</a:t>
            </a:r>
            <a:r>
              <a:rPr lang="en-US" b="0" dirty="0">
                <a:solidFill>
                  <a:srgbClr val="D4D4D4"/>
                </a:solidFill>
                <a:effectLst/>
                <a:latin typeface="Consolas" panose="020B0609020204030204" pitchFamily="49" charset="0"/>
              </a:rPr>
              <a:t> </a:t>
            </a:r>
            <a:r>
              <a:rPr lang="en-US" b="0" dirty="0">
                <a:solidFill>
                  <a:srgbClr val="569CD6"/>
                </a:solidFill>
                <a:effectLst/>
                <a:latin typeface="Consolas" panose="020B0609020204030204" pitchFamily="49" charset="0"/>
              </a:rPr>
              <a:t>as</a:t>
            </a:r>
            <a:r>
              <a:rPr lang="en-US" b="0" dirty="0">
                <a:solidFill>
                  <a:srgbClr val="D4D4D4"/>
                </a:solidFill>
                <a:effectLst/>
                <a:latin typeface="Consolas" panose="020B0609020204030204" pitchFamily="49" charset="0"/>
              </a:rPr>
              <a:t> EC</a:t>
            </a:r>
          </a:p>
          <a:p>
            <a:br>
              <a:rPr lang="en-US" b="0" dirty="0">
                <a:solidFill>
                  <a:srgbClr val="D4D4D4"/>
                </a:solidFill>
                <a:effectLst/>
                <a:latin typeface="Consolas" panose="020B0609020204030204" pitchFamily="49" charset="0"/>
              </a:rPr>
            </a:br>
            <a:r>
              <a:rPr lang="en-US" b="0" dirty="0">
                <a:solidFill>
                  <a:srgbClr val="6A9955"/>
                </a:solidFill>
                <a:effectLst/>
                <a:latin typeface="Consolas" panose="020B0609020204030204" pitchFamily="49" charset="0"/>
              </a:rPr>
              <a:t># Set a wait of 10 seconds</a:t>
            </a:r>
            <a:endParaRPr lang="en-US" b="0" dirty="0">
              <a:solidFill>
                <a:srgbClr val="D4D4D4"/>
              </a:solidFill>
              <a:effectLst/>
              <a:latin typeface="Consolas" panose="020B0609020204030204" pitchFamily="49" charset="0"/>
            </a:endParaRPr>
          </a:p>
          <a:p>
            <a:r>
              <a:rPr lang="en-US" b="0" dirty="0">
                <a:solidFill>
                  <a:srgbClr val="D4D4D4"/>
                </a:solidFill>
                <a:effectLst/>
                <a:latin typeface="Consolas" panose="020B0609020204030204" pitchFamily="49" charset="0"/>
              </a:rPr>
              <a:t>wait = </a:t>
            </a:r>
            <a:r>
              <a:rPr lang="en-US" b="0" dirty="0" err="1">
                <a:solidFill>
                  <a:srgbClr val="D4D4D4"/>
                </a:solidFill>
                <a:effectLst/>
                <a:latin typeface="Consolas" panose="020B0609020204030204" pitchFamily="49" charset="0"/>
              </a:rPr>
              <a:t>WebDriverWait</a:t>
            </a:r>
            <a:r>
              <a:rPr lang="en-US" b="0" dirty="0">
                <a:solidFill>
                  <a:srgbClr val="D4D4D4"/>
                </a:solidFill>
                <a:effectLst/>
                <a:latin typeface="Consolas" panose="020B0609020204030204" pitchFamily="49" charset="0"/>
              </a:rPr>
              <a:t>(driver, </a:t>
            </a:r>
            <a:r>
              <a:rPr lang="en-US" b="0" dirty="0">
                <a:solidFill>
                  <a:srgbClr val="B5CEA8"/>
                </a:solidFill>
                <a:effectLst/>
                <a:latin typeface="Consolas" panose="020B0609020204030204" pitchFamily="49" charset="0"/>
              </a:rPr>
              <a:t>10</a:t>
            </a:r>
            <a:r>
              <a:rPr lang="en-US" b="0" dirty="0">
                <a:solidFill>
                  <a:srgbClr val="D4D4D4"/>
                </a:solidFill>
                <a:effectLst/>
                <a:latin typeface="Consolas" panose="020B0609020204030204" pitchFamily="49" charset="0"/>
              </a:rPr>
              <a:t>)</a:t>
            </a:r>
            <a:br>
              <a:rPr lang="en-US" b="0" dirty="0">
                <a:solidFill>
                  <a:srgbClr val="D4D4D4"/>
                </a:solidFill>
                <a:effectLst/>
                <a:latin typeface="Consolas" panose="020B0609020204030204" pitchFamily="49" charset="0"/>
              </a:rPr>
            </a:br>
            <a:r>
              <a:rPr lang="en-US" b="0" dirty="0">
                <a:solidFill>
                  <a:srgbClr val="6A9955"/>
                </a:solidFill>
                <a:effectLst/>
                <a:latin typeface="Consolas" panose="020B0609020204030204" pitchFamily="49" charset="0"/>
              </a:rPr>
              <a:t># Wait for an element to become visible</a:t>
            </a:r>
            <a:endParaRPr lang="en-US" b="0" dirty="0">
              <a:solidFill>
                <a:srgbClr val="D4D4D4"/>
              </a:solidFill>
              <a:effectLst/>
              <a:latin typeface="Consolas" panose="020B0609020204030204" pitchFamily="49" charset="0"/>
            </a:endParaRPr>
          </a:p>
          <a:p>
            <a:r>
              <a:rPr lang="en-US" b="0" dirty="0">
                <a:solidFill>
                  <a:srgbClr val="D4D4D4"/>
                </a:solidFill>
                <a:effectLst/>
                <a:latin typeface="Consolas" panose="020B0609020204030204" pitchFamily="49" charset="0"/>
              </a:rPr>
              <a:t>element = </a:t>
            </a:r>
            <a:r>
              <a:rPr lang="en-US" b="0" dirty="0" err="1">
                <a:solidFill>
                  <a:srgbClr val="D4D4D4"/>
                </a:solidFill>
                <a:effectLst/>
                <a:latin typeface="Consolas" panose="020B0609020204030204" pitchFamily="49" charset="0"/>
              </a:rPr>
              <a:t>wait.until</a:t>
            </a:r>
            <a:r>
              <a:rPr lang="en-US" b="0" dirty="0">
                <a:solidFill>
                  <a:srgbClr val="D4D4D4"/>
                </a:solidFill>
                <a:effectLst/>
                <a:latin typeface="Consolas" panose="020B0609020204030204" pitchFamily="49" charset="0"/>
              </a:rPr>
              <a:t>(</a:t>
            </a:r>
            <a:r>
              <a:rPr lang="en-US" b="0" dirty="0" err="1">
                <a:solidFill>
                  <a:srgbClr val="D4D4D4"/>
                </a:solidFill>
                <a:effectLst/>
                <a:latin typeface="Consolas" panose="020B0609020204030204" pitchFamily="49" charset="0"/>
              </a:rPr>
              <a:t>EC.visibility_of_element_located</a:t>
            </a:r>
            <a:r>
              <a:rPr lang="en-US" b="0" dirty="0">
                <a:solidFill>
                  <a:srgbClr val="D4D4D4"/>
                </a:solidFill>
                <a:effectLst/>
                <a:latin typeface="Consolas" panose="020B0609020204030204" pitchFamily="49" charset="0"/>
              </a:rPr>
              <a:t>((By.ID, </a:t>
            </a:r>
            <a:r>
              <a:rPr lang="en-US" b="0" dirty="0">
                <a:solidFill>
                  <a:srgbClr val="CE9178"/>
                </a:solidFill>
                <a:effectLst/>
                <a:latin typeface="Consolas" panose="020B0609020204030204" pitchFamily="49" charset="0"/>
              </a:rPr>
              <a:t>"example"</a:t>
            </a:r>
            <a:r>
              <a:rPr lang="en-US" b="0"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4187249684"/>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Shape 607"/>
        <p:cNvGrpSpPr/>
        <p:nvPr/>
      </p:nvGrpSpPr>
      <p:grpSpPr>
        <a:xfrm>
          <a:off x="0" y="0"/>
          <a:ext cx="0" cy="0"/>
          <a:chOff x="0" y="0"/>
          <a:chExt cx="0" cy="0"/>
        </a:xfrm>
      </p:grpSpPr>
      <p:grpSp>
        <p:nvGrpSpPr>
          <p:cNvPr id="610" name="Google Shape;610;p68"/>
          <p:cNvGrpSpPr/>
          <p:nvPr/>
        </p:nvGrpSpPr>
        <p:grpSpPr>
          <a:xfrm>
            <a:off x="2671862" y="1330815"/>
            <a:ext cx="3800275" cy="2493048"/>
            <a:chOff x="1551634" y="1330815"/>
            <a:chExt cx="3800275" cy="2493048"/>
          </a:xfrm>
        </p:grpSpPr>
        <p:grpSp>
          <p:nvGrpSpPr>
            <p:cNvPr id="611" name="Google Shape;611;p68"/>
            <p:cNvGrpSpPr/>
            <p:nvPr/>
          </p:nvGrpSpPr>
          <p:grpSpPr>
            <a:xfrm>
              <a:off x="2058580" y="3434329"/>
              <a:ext cx="2786374" cy="389534"/>
              <a:chOff x="4326259" y="3396533"/>
              <a:chExt cx="2681400" cy="374859"/>
            </a:xfrm>
          </p:grpSpPr>
          <p:sp>
            <p:nvSpPr>
              <p:cNvPr id="612" name="Google Shape;612;p68"/>
              <p:cNvSpPr/>
              <p:nvPr/>
            </p:nvSpPr>
            <p:spPr>
              <a:xfrm>
                <a:off x="5362217" y="3396533"/>
                <a:ext cx="609000" cy="340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68"/>
              <p:cNvSpPr/>
              <p:nvPr/>
            </p:nvSpPr>
            <p:spPr>
              <a:xfrm>
                <a:off x="4326259" y="3690992"/>
                <a:ext cx="2681400" cy="804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4" name="Google Shape;614;p68"/>
            <p:cNvSpPr/>
            <p:nvPr/>
          </p:nvSpPr>
          <p:spPr>
            <a:xfrm>
              <a:off x="1551634" y="1330815"/>
              <a:ext cx="3800275" cy="2181331"/>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Rectangle 5">
            <a:extLst>
              <a:ext uri="{FF2B5EF4-FFF2-40B4-BE49-F238E27FC236}">
                <a16:creationId xmlns:a16="http://schemas.microsoft.com/office/drawing/2014/main" id="{FA42688F-C043-98B5-4888-922BF71CD8A7}"/>
              </a:ext>
            </a:extLst>
          </p:cNvPr>
          <p:cNvSpPr/>
          <p:nvPr/>
        </p:nvSpPr>
        <p:spPr>
          <a:xfrm>
            <a:off x="2720854" y="1369723"/>
            <a:ext cx="3701780" cy="208271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ubtitle 4">
            <a:extLst>
              <a:ext uri="{FF2B5EF4-FFF2-40B4-BE49-F238E27FC236}">
                <a16:creationId xmlns:a16="http://schemas.microsoft.com/office/drawing/2014/main" id="{3B886947-B2BE-EB11-2B62-290A372C1FEA}"/>
              </a:ext>
            </a:extLst>
          </p:cNvPr>
          <p:cNvSpPr>
            <a:spLocks noGrp="1"/>
          </p:cNvSpPr>
          <p:nvPr>
            <p:ph type="subTitle" idx="1"/>
          </p:nvPr>
        </p:nvSpPr>
        <p:spPr>
          <a:xfrm flipH="1">
            <a:off x="2622360" y="2115030"/>
            <a:ext cx="3800274" cy="612900"/>
          </a:xfrm>
        </p:spPr>
        <p:txBody>
          <a:bodyPr/>
          <a:lstStyle/>
          <a:p>
            <a:r>
              <a:rPr lang="en-US" sz="2800" dirty="0">
                <a:solidFill>
                  <a:schemeClr val="tx1"/>
                </a:solidFill>
              </a:rPr>
              <a:t>Let’s code!</a:t>
            </a:r>
          </a:p>
        </p:txBody>
      </p:sp>
      <p:sp>
        <p:nvSpPr>
          <p:cNvPr id="7" name="Google Shape;804;p76">
            <a:extLst>
              <a:ext uri="{FF2B5EF4-FFF2-40B4-BE49-F238E27FC236}">
                <a16:creationId xmlns:a16="http://schemas.microsoft.com/office/drawing/2014/main" id="{73C44993-C951-357B-ECEC-8BF71DB824DB}"/>
              </a:ext>
            </a:extLst>
          </p:cNvPr>
          <p:cNvSpPr txBox="1">
            <a:spLocks/>
          </p:cNvSpPr>
          <p:nvPr/>
        </p:nvSpPr>
        <p:spPr>
          <a:xfrm>
            <a:off x="1232294" y="3823863"/>
            <a:ext cx="6678900" cy="570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9pPr>
          </a:lstStyle>
          <a:p>
            <a:pPr marL="0" indent="0"/>
            <a:r>
              <a:rPr lang="en-US" sz="1600" b="1" dirty="0"/>
              <a:t>File name: </a:t>
            </a:r>
            <a:r>
              <a:rPr lang="en-US" sz="1600" u="sng" dirty="0">
                <a:hlinkClick r:id="rId3"/>
              </a:rPr>
              <a:t>duckduckgo.py</a:t>
            </a:r>
            <a:endParaRPr lang="en-US" sz="1600" i="1" u="sng" dirty="0"/>
          </a:p>
        </p:txBody>
      </p:sp>
    </p:spTree>
    <p:extLst>
      <p:ext uri="{BB962C8B-B14F-4D97-AF65-F5344CB8AC3E}">
        <p14:creationId xmlns:p14="http://schemas.microsoft.com/office/powerpoint/2010/main" val="2265180741"/>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Google Shape;344;p50"/>
          <p:cNvSpPr txBox="1">
            <a:spLocks noGrp="1"/>
          </p:cNvSpPr>
          <p:nvPr>
            <p:ph type="title"/>
          </p:nvPr>
        </p:nvSpPr>
        <p:spPr>
          <a:xfrm>
            <a:off x="713225" y="2998800"/>
            <a:ext cx="53796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Techniques</a:t>
            </a:r>
            <a:endParaRPr dirty="0"/>
          </a:p>
        </p:txBody>
      </p:sp>
      <p:sp>
        <p:nvSpPr>
          <p:cNvPr id="345" name="Google Shape;345;p50"/>
          <p:cNvSpPr txBox="1">
            <a:spLocks noGrp="1"/>
          </p:cNvSpPr>
          <p:nvPr>
            <p:ph type="title" idx="2"/>
          </p:nvPr>
        </p:nvSpPr>
        <p:spPr>
          <a:xfrm>
            <a:off x="713225" y="1320075"/>
            <a:ext cx="1913100" cy="10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07</a:t>
            </a:r>
            <a:endParaRPr dirty="0"/>
          </a:p>
        </p:txBody>
      </p:sp>
      <p:cxnSp>
        <p:nvCxnSpPr>
          <p:cNvPr id="347" name="Google Shape;347;p50"/>
          <p:cNvCxnSpPr/>
          <p:nvPr/>
        </p:nvCxnSpPr>
        <p:spPr>
          <a:xfrm>
            <a:off x="-19500" y="3840600"/>
            <a:ext cx="9183000" cy="0"/>
          </a:xfrm>
          <a:prstGeom prst="straightConnector1">
            <a:avLst/>
          </a:prstGeom>
          <a:noFill/>
          <a:ln w="9525" cap="flat" cmpd="sng">
            <a:solidFill>
              <a:schemeClr val="dk1"/>
            </a:solidFill>
            <a:prstDash val="solid"/>
            <a:round/>
            <a:headEnd type="none" w="med" len="med"/>
            <a:tailEnd type="none" w="med" len="med"/>
          </a:ln>
        </p:spPr>
      </p:cxnSp>
      <p:sp>
        <p:nvSpPr>
          <p:cNvPr id="348" name="Google Shape;348;p50"/>
          <p:cNvSpPr/>
          <p:nvPr/>
        </p:nvSpPr>
        <p:spPr>
          <a:xfrm>
            <a:off x="0" y="1403775"/>
            <a:ext cx="713400" cy="8553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50"/>
          <p:cNvSpPr/>
          <p:nvPr/>
        </p:nvSpPr>
        <p:spPr>
          <a:xfrm>
            <a:off x="2626325" y="1403775"/>
            <a:ext cx="6517800" cy="855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21745047"/>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Shape 810"/>
        <p:cNvGrpSpPr/>
        <p:nvPr/>
      </p:nvGrpSpPr>
      <p:grpSpPr>
        <a:xfrm>
          <a:off x="0" y="0"/>
          <a:ext cx="0" cy="0"/>
          <a:chOff x="0" y="0"/>
          <a:chExt cx="0" cy="0"/>
        </a:xfrm>
      </p:grpSpPr>
      <p:sp>
        <p:nvSpPr>
          <p:cNvPr id="811" name="Google Shape;811;p77"/>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Techniques</a:t>
            </a:r>
            <a:endParaRPr dirty="0"/>
          </a:p>
        </p:txBody>
      </p:sp>
      <p:sp>
        <p:nvSpPr>
          <p:cNvPr id="812" name="Google Shape;812;p77"/>
          <p:cNvSpPr txBox="1"/>
          <p:nvPr/>
        </p:nvSpPr>
        <p:spPr>
          <a:xfrm flipH="1">
            <a:off x="7544328" y="1543625"/>
            <a:ext cx="886500" cy="707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dk1"/>
                </a:solidFill>
                <a:latin typeface="Space Mono"/>
                <a:ea typeface="Space Mono"/>
                <a:cs typeface="Space Mono"/>
                <a:sym typeface="Space Mono"/>
              </a:rPr>
              <a:t>04</a:t>
            </a:r>
            <a:endParaRPr sz="3000" b="1">
              <a:solidFill>
                <a:schemeClr val="dk1"/>
              </a:solidFill>
              <a:latin typeface="Space Mono"/>
              <a:ea typeface="Space Mono"/>
              <a:cs typeface="Space Mono"/>
              <a:sym typeface="Space Mono"/>
            </a:endParaRPr>
          </a:p>
        </p:txBody>
      </p:sp>
      <p:sp>
        <p:nvSpPr>
          <p:cNvPr id="814" name="Google Shape;814;p77"/>
          <p:cNvSpPr txBox="1"/>
          <p:nvPr/>
        </p:nvSpPr>
        <p:spPr>
          <a:xfrm flipH="1">
            <a:off x="5445513" y="1476509"/>
            <a:ext cx="1945800" cy="354900"/>
          </a:xfrm>
          <a:prstGeom prst="rect">
            <a:avLst/>
          </a:prstGeom>
          <a:noFill/>
          <a:ln>
            <a:noFill/>
          </a:ln>
        </p:spPr>
        <p:txBody>
          <a:bodyPr spcFirstLastPara="1" wrap="square" lIns="91425" tIns="91425" rIns="91425" bIns="0" anchor="b" anchorCtr="0">
            <a:noAutofit/>
          </a:bodyPr>
          <a:lstStyle/>
          <a:p>
            <a:pPr marL="0" lvl="0" indent="0" algn="r" rtl="0">
              <a:spcBef>
                <a:spcPts val="0"/>
              </a:spcBef>
              <a:spcAft>
                <a:spcPts val="0"/>
              </a:spcAft>
              <a:buNone/>
            </a:pPr>
            <a:r>
              <a:rPr lang="en" sz="2000" dirty="0">
                <a:solidFill>
                  <a:schemeClr val="dk1"/>
                </a:solidFill>
                <a:latin typeface="Space Mono"/>
                <a:ea typeface="Space Mono"/>
                <a:cs typeface="Space Mono"/>
                <a:sym typeface="Space Mono"/>
              </a:rPr>
              <a:t>TOR</a:t>
            </a:r>
            <a:endParaRPr sz="2000" dirty="0">
              <a:solidFill>
                <a:schemeClr val="dk1"/>
              </a:solidFill>
              <a:latin typeface="Space Mono"/>
              <a:ea typeface="Space Mono"/>
              <a:cs typeface="Space Mono"/>
              <a:sym typeface="Space Mono"/>
            </a:endParaRPr>
          </a:p>
        </p:txBody>
      </p:sp>
      <p:sp>
        <p:nvSpPr>
          <p:cNvPr id="816" name="Google Shape;816;p77"/>
          <p:cNvSpPr txBox="1"/>
          <p:nvPr/>
        </p:nvSpPr>
        <p:spPr>
          <a:xfrm flipH="1">
            <a:off x="1752613" y="1476526"/>
            <a:ext cx="1945800" cy="354900"/>
          </a:xfrm>
          <a:prstGeom prst="rect">
            <a:avLst/>
          </a:prstGeom>
          <a:noFill/>
          <a:ln>
            <a:noFill/>
          </a:ln>
        </p:spPr>
        <p:txBody>
          <a:bodyPr spcFirstLastPara="1" wrap="square" lIns="91425" tIns="91425" rIns="91425" bIns="0" anchor="b" anchorCtr="0">
            <a:noAutofit/>
          </a:bodyPr>
          <a:lstStyle/>
          <a:p>
            <a:pPr marL="0" lvl="0" indent="0" algn="l" rtl="0">
              <a:spcBef>
                <a:spcPts val="0"/>
              </a:spcBef>
              <a:spcAft>
                <a:spcPts val="0"/>
              </a:spcAft>
              <a:buNone/>
            </a:pPr>
            <a:r>
              <a:rPr lang="en" sz="2000" dirty="0">
                <a:solidFill>
                  <a:schemeClr val="dk1"/>
                </a:solidFill>
                <a:latin typeface="Space Mono"/>
                <a:ea typeface="Space Mono"/>
                <a:cs typeface="Space Mono"/>
                <a:sym typeface="Space Mono"/>
              </a:rPr>
              <a:t>Timing</a:t>
            </a:r>
            <a:endParaRPr sz="2000" dirty="0">
              <a:solidFill>
                <a:schemeClr val="dk1"/>
              </a:solidFill>
              <a:latin typeface="Space Mono"/>
              <a:ea typeface="Space Mono"/>
              <a:cs typeface="Space Mono"/>
              <a:sym typeface="Space Mono"/>
            </a:endParaRPr>
          </a:p>
        </p:txBody>
      </p:sp>
      <p:sp>
        <p:nvSpPr>
          <p:cNvPr id="817" name="Google Shape;817;p77"/>
          <p:cNvSpPr txBox="1"/>
          <p:nvPr/>
        </p:nvSpPr>
        <p:spPr>
          <a:xfrm flipH="1">
            <a:off x="713407" y="1543775"/>
            <a:ext cx="886500" cy="707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dk1"/>
                </a:solidFill>
                <a:latin typeface="Space Mono"/>
                <a:ea typeface="Space Mono"/>
                <a:cs typeface="Space Mono"/>
                <a:sym typeface="Space Mono"/>
              </a:rPr>
              <a:t>01</a:t>
            </a:r>
            <a:endParaRPr sz="3000" b="1">
              <a:solidFill>
                <a:schemeClr val="dk1"/>
              </a:solidFill>
              <a:latin typeface="Space Mono"/>
              <a:ea typeface="Space Mono"/>
              <a:cs typeface="Space Mono"/>
              <a:sym typeface="Space Mono"/>
            </a:endParaRPr>
          </a:p>
        </p:txBody>
      </p:sp>
      <p:sp>
        <p:nvSpPr>
          <p:cNvPr id="819" name="Google Shape;819;p77"/>
          <p:cNvSpPr txBox="1"/>
          <p:nvPr/>
        </p:nvSpPr>
        <p:spPr>
          <a:xfrm flipH="1">
            <a:off x="1752726" y="3461365"/>
            <a:ext cx="3419042" cy="354900"/>
          </a:xfrm>
          <a:prstGeom prst="rect">
            <a:avLst/>
          </a:prstGeom>
          <a:noFill/>
          <a:ln>
            <a:noFill/>
          </a:ln>
        </p:spPr>
        <p:txBody>
          <a:bodyPr spcFirstLastPara="1" wrap="square" lIns="91425" tIns="91425" rIns="91425" bIns="0" anchor="b" anchorCtr="0">
            <a:noAutofit/>
          </a:bodyPr>
          <a:lstStyle/>
          <a:p>
            <a:pPr marL="0" lvl="0" indent="0" algn="l" rtl="0">
              <a:spcBef>
                <a:spcPts val="0"/>
              </a:spcBef>
              <a:spcAft>
                <a:spcPts val="0"/>
              </a:spcAft>
              <a:buNone/>
            </a:pPr>
            <a:r>
              <a:rPr lang="en-US" sz="2000" dirty="0">
                <a:solidFill>
                  <a:schemeClr val="dk1"/>
                </a:solidFill>
                <a:latin typeface="Space Mono"/>
                <a:ea typeface="Space Mono"/>
                <a:cs typeface="Space Mono"/>
                <a:sym typeface="Space Mono"/>
              </a:rPr>
              <a:t>Proxy Pool</a:t>
            </a:r>
          </a:p>
        </p:txBody>
      </p:sp>
      <p:sp>
        <p:nvSpPr>
          <p:cNvPr id="820" name="Google Shape;820;p77"/>
          <p:cNvSpPr txBox="1"/>
          <p:nvPr/>
        </p:nvSpPr>
        <p:spPr>
          <a:xfrm flipH="1">
            <a:off x="713683" y="3528252"/>
            <a:ext cx="886500" cy="707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dk1"/>
                </a:solidFill>
                <a:latin typeface="Space Mono"/>
                <a:ea typeface="Space Mono"/>
                <a:cs typeface="Space Mono"/>
                <a:sym typeface="Space Mono"/>
              </a:rPr>
              <a:t>03</a:t>
            </a:r>
            <a:endParaRPr sz="3000" b="1">
              <a:solidFill>
                <a:schemeClr val="dk1"/>
              </a:solidFill>
              <a:latin typeface="Space Mono"/>
              <a:ea typeface="Space Mono"/>
              <a:cs typeface="Space Mono"/>
              <a:sym typeface="Space Mono"/>
            </a:endParaRPr>
          </a:p>
        </p:txBody>
      </p:sp>
      <p:sp>
        <p:nvSpPr>
          <p:cNvPr id="822" name="Google Shape;822;p77"/>
          <p:cNvSpPr txBox="1"/>
          <p:nvPr/>
        </p:nvSpPr>
        <p:spPr>
          <a:xfrm flipH="1">
            <a:off x="1752513" y="2468915"/>
            <a:ext cx="4392647" cy="354900"/>
          </a:xfrm>
          <a:prstGeom prst="rect">
            <a:avLst/>
          </a:prstGeom>
          <a:noFill/>
          <a:ln>
            <a:noFill/>
          </a:ln>
        </p:spPr>
        <p:txBody>
          <a:bodyPr spcFirstLastPara="1" wrap="square" lIns="91425" tIns="91425" rIns="91425" bIns="0" anchor="b" anchorCtr="0">
            <a:noAutofit/>
          </a:bodyPr>
          <a:lstStyle/>
          <a:p>
            <a:pPr marL="0" lvl="0" indent="0" algn="l" rtl="0">
              <a:spcBef>
                <a:spcPts val="0"/>
              </a:spcBef>
              <a:spcAft>
                <a:spcPts val="0"/>
              </a:spcAft>
              <a:buNone/>
            </a:pPr>
            <a:r>
              <a:rPr lang="en-US" sz="2000" dirty="0">
                <a:solidFill>
                  <a:schemeClr val="dk1"/>
                </a:solidFill>
                <a:latin typeface="Space Mono"/>
                <a:ea typeface="Space Mono"/>
                <a:cs typeface="Space Mono"/>
                <a:sym typeface="Space Mono"/>
              </a:rPr>
              <a:t>Adjust your header</a:t>
            </a:r>
          </a:p>
        </p:txBody>
      </p:sp>
      <p:sp>
        <p:nvSpPr>
          <p:cNvPr id="823" name="Google Shape;823;p77"/>
          <p:cNvSpPr txBox="1"/>
          <p:nvPr/>
        </p:nvSpPr>
        <p:spPr>
          <a:xfrm flipH="1">
            <a:off x="713172" y="2536013"/>
            <a:ext cx="886500" cy="707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dk1"/>
                </a:solidFill>
                <a:latin typeface="Space Mono"/>
                <a:ea typeface="Space Mono"/>
                <a:cs typeface="Space Mono"/>
                <a:sym typeface="Space Mono"/>
              </a:rPr>
              <a:t>02</a:t>
            </a:r>
            <a:endParaRPr sz="3000" b="1">
              <a:solidFill>
                <a:schemeClr val="dk1"/>
              </a:solidFill>
              <a:latin typeface="Space Mono"/>
              <a:ea typeface="Space Mono"/>
              <a:cs typeface="Space Mono"/>
              <a:sym typeface="Space Mono"/>
            </a:endParaRPr>
          </a:p>
        </p:txBody>
      </p:sp>
      <p:sp>
        <p:nvSpPr>
          <p:cNvPr id="825" name="Google Shape;825;p77"/>
          <p:cNvSpPr txBox="1"/>
          <p:nvPr/>
        </p:nvSpPr>
        <p:spPr>
          <a:xfrm flipH="1">
            <a:off x="5445401" y="3461328"/>
            <a:ext cx="1945800" cy="354900"/>
          </a:xfrm>
          <a:prstGeom prst="rect">
            <a:avLst/>
          </a:prstGeom>
          <a:noFill/>
          <a:ln>
            <a:noFill/>
          </a:ln>
        </p:spPr>
        <p:txBody>
          <a:bodyPr spcFirstLastPara="1" wrap="square" lIns="91425" tIns="91425" rIns="91425" bIns="0" anchor="b" anchorCtr="0">
            <a:noAutofit/>
          </a:bodyPr>
          <a:lstStyle/>
          <a:p>
            <a:pPr marL="0" lvl="0" indent="0" algn="r" rtl="0">
              <a:spcBef>
                <a:spcPts val="0"/>
              </a:spcBef>
              <a:spcAft>
                <a:spcPts val="0"/>
              </a:spcAft>
              <a:buNone/>
            </a:pPr>
            <a:r>
              <a:rPr lang="en" sz="2000" dirty="0">
                <a:solidFill>
                  <a:schemeClr val="dk1"/>
                </a:solidFill>
                <a:latin typeface="Space Mono"/>
                <a:ea typeface="Space Mono"/>
                <a:cs typeface="Space Mono"/>
                <a:sym typeface="Space Mono"/>
              </a:rPr>
              <a:t>HoneyPots</a:t>
            </a:r>
            <a:endParaRPr sz="2000" dirty="0">
              <a:solidFill>
                <a:schemeClr val="dk1"/>
              </a:solidFill>
              <a:latin typeface="Space Mono"/>
              <a:ea typeface="Space Mono"/>
              <a:cs typeface="Space Mono"/>
              <a:sym typeface="Space Mono"/>
            </a:endParaRPr>
          </a:p>
        </p:txBody>
      </p:sp>
      <p:sp>
        <p:nvSpPr>
          <p:cNvPr id="826" name="Google Shape;826;p77"/>
          <p:cNvSpPr txBox="1"/>
          <p:nvPr/>
        </p:nvSpPr>
        <p:spPr>
          <a:xfrm flipH="1">
            <a:off x="7544328" y="3528229"/>
            <a:ext cx="886500" cy="707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dk1"/>
                </a:solidFill>
                <a:latin typeface="Space Mono"/>
                <a:ea typeface="Space Mono"/>
                <a:cs typeface="Space Mono"/>
                <a:sym typeface="Space Mono"/>
              </a:rPr>
              <a:t>06</a:t>
            </a:r>
            <a:endParaRPr sz="3000" b="1">
              <a:solidFill>
                <a:schemeClr val="dk1"/>
              </a:solidFill>
              <a:latin typeface="Space Mono"/>
              <a:ea typeface="Space Mono"/>
              <a:cs typeface="Space Mono"/>
              <a:sym typeface="Space Mono"/>
            </a:endParaRPr>
          </a:p>
        </p:txBody>
      </p:sp>
      <p:sp>
        <p:nvSpPr>
          <p:cNvPr id="828" name="Google Shape;828;p77"/>
          <p:cNvSpPr txBox="1"/>
          <p:nvPr/>
        </p:nvSpPr>
        <p:spPr>
          <a:xfrm flipH="1">
            <a:off x="5445663" y="2468890"/>
            <a:ext cx="1945800" cy="354900"/>
          </a:xfrm>
          <a:prstGeom prst="rect">
            <a:avLst/>
          </a:prstGeom>
          <a:noFill/>
          <a:ln>
            <a:noFill/>
          </a:ln>
        </p:spPr>
        <p:txBody>
          <a:bodyPr spcFirstLastPara="1" wrap="square" lIns="91425" tIns="91425" rIns="91425" bIns="0" anchor="b" anchorCtr="0">
            <a:noAutofit/>
          </a:bodyPr>
          <a:lstStyle/>
          <a:p>
            <a:pPr marL="0" lvl="0" indent="0" algn="r" rtl="0">
              <a:spcBef>
                <a:spcPts val="0"/>
              </a:spcBef>
              <a:spcAft>
                <a:spcPts val="0"/>
              </a:spcAft>
              <a:buNone/>
            </a:pPr>
            <a:r>
              <a:rPr lang="en" sz="2000" dirty="0">
                <a:solidFill>
                  <a:schemeClr val="dk1"/>
                </a:solidFill>
                <a:latin typeface="Space Mono"/>
                <a:ea typeface="Space Mono"/>
                <a:cs typeface="Space Mono"/>
                <a:sym typeface="Space Mono"/>
              </a:rPr>
              <a:t>CAPTCHA</a:t>
            </a:r>
            <a:endParaRPr sz="2000" dirty="0">
              <a:solidFill>
                <a:schemeClr val="dk1"/>
              </a:solidFill>
              <a:latin typeface="Space Mono"/>
              <a:ea typeface="Space Mono"/>
              <a:cs typeface="Space Mono"/>
              <a:sym typeface="Space Mono"/>
            </a:endParaRPr>
          </a:p>
        </p:txBody>
      </p:sp>
      <p:sp>
        <p:nvSpPr>
          <p:cNvPr id="829" name="Google Shape;829;p77"/>
          <p:cNvSpPr txBox="1"/>
          <p:nvPr/>
        </p:nvSpPr>
        <p:spPr>
          <a:xfrm flipH="1">
            <a:off x="7544328" y="2535927"/>
            <a:ext cx="886500" cy="707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dk1"/>
                </a:solidFill>
                <a:latin typeface="Space Mono"/>
                <a:ea typeface="Space Mono"/>
                <a:cs typeface="Space Mono"/>
                <a:sym typeface="Space Mono"/>
              </a:rPr>
              <a:t>05</a:t>
            </a:r>
            <a:endParaRPr sz="3000" b="1">
              <a:solidFill>
                <a:schemeClr val="dk1"/>
              </a:solidFill>
              <a:latin typeface="Space Mono"/>
              <a:ea typeface="Space Mono"/>
              <a:cs typeface="Space Mono"/>
              <a:sym typeface="Space Mono"/>
            </a:endParaRPr>
          </a:p>
        </p:txBody>
      </p:sp>
      <p:cxnSp>
        <p:nvCxnSpPr>
          <p:cNvPr id="830" name="Google Shape;830;p77"/>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cxnSp>
        <p:nvCxnSpPr>
          <p:cNvPr id="831" name="Google Shape;831;p77"/>
          <p:cNvCxnSpPr>
            <a:stCxn id="817" idx="2"/>
            <a:endCxn id="823" idx="0"/>
          </p:cNvCxnSpPr>
          <p:nvPr/>
        </p:nvCxnSpPr>
        <p:spPr>
          <a:xfrm flipH="1">
            <a:off x="1156357" y="2251475"/>
            <a:ext cx="300" cy="284400"/>
          </a:xfrm>
          <a:prstGeom prst="straightConnector1">
            <a:avLst/>
          </a:prstGeom>
          <a:noFill/>
          <a:ln w="9525" cap="flat" cmpd="sng">
            <a:solidFill>
              <a:schemeClr val="dk1"/>
            </a:solidFill>
            <a:prstDash val="solid"/>
            <a:round/>
            <a:headEnd type="none" w="med" len="med"/>
            <a:tailEnd type="none" w="med" len="med"/>
          </a:ln>
        </p:spPr>
      </p:cxnSp>
      <p:cxnSp>
        <p:nvCxnSpPr>
          <p:cNvPr id="832" name="Google Shape;832;p77"/>
          <p:cNvCxnSpPr>
            <a:stCxn id="823" idx="2"/>
            <a:endCxn id="820" idx="0"/>
          </p:cNvCxnSpPr>
          <p:nvPr/>
        </p:nvCxnSpPr>
        <p:spPr>
          <a:xfrm>
            <a:off x="1156422" y="3243713"/>
            <a:ext cx="600" cy="284400"/>
          </a:xfrm>
          <a:prstGeom prst="straightConnector1">
            <a:avLst/>
          </a:prstGeom>
          <a:noFill/>
          <a:ln w="9525" cap="flat" cmpd="sng">
            <a:solidFill>
              <a:schemeClr val="dk1"/>
            </a:solidFill>
            <a:prstDash val="solid"/>
            <a:round/>
            <a:headEnd type="none" w="med" len="med"/>
            <a:tailEnd type="none" w="med" len="med"/>
          </a:ln>
        </p:spPr>
      </p:cxnSp>
      <p:cxnSp>
        <p:nvCxnSpPr>
          <p:cNvPr id="833" name="Google Shape;833;p77"/>
          <p:cNvCxnSpPr>
            <a:stCxn id="812" idx="2"/>
            <a:endCxn id="829" idx="0"/>
          </p:cNvCxnSpPr>
          <p:nvPr/>
        </p:nvCxnSpPr>
        <p:spPr>
          <a:xfrm>
            <a:off x="7987578" y="2251325"/>
            <a:ext cx="0" cy="284700"/>
          </a:xfrm>
          <a:prstGeom prst="straightConnector1">
            <a:avLst/>
          </a:prstGeom>
          <a:noFill/>
          <a:ln w="9525" cap="flat" cmpd="sng">
            <a:solidFill>
              <a:schemeClr val="dk1"/>
            </a:solidFill>
            <a:prstDash val="solid"/>
            <a:round/>
            <a:headEnd type="none" w="med" len="med"/>
            <a:tailEnd type="none" w="med" len="med"/>
          </a:ln>
        </p:spPr>
      </p:cxnSp>
      <p:cxnSp>
        <p:nvCxnSpPr>
          <p:cNvPr id="834" name="Google Shape;834;p77"/>
          <p:cNvCxnSpPr>
            <a:stCxn id="829" idx="2"/>
            <a:endCxn id="826" idx="0"/>
          </p:cNvCxnSpPr>
          <p:nvPr/>
        </p:nvCxnSpPr>
        <p:spPr>
          <a:xfrm>
            <a:off x="7987578" y="3243627"/>
            <a:ext cx="0" cy="284700"/>
          </a:xfrm>
          <a:prstGeom prst="straightConnector1">
            <a:avLst/>
          </a:prstGeom>
          <a:noFill/>
          <a:ln w="9525" cap="flat" cmpd="sng">
            <a:solidFill>
              <a:schemeClr val="dk1"/>
            </a:solidFill>
            <a:prstDash val="solid"/>
            <a:round/>
            <a:headEnd type="none" w="med" len="med"/>
            <a:tailEnd type="none" w="med" len="med"/>
          </a:ln>
        </p:spPr>
      </p:cxnSp>
      <p:cxnSp>
        <p:nvCxnSpPr>
          <p:cNvPr id="835" name="Google Shape;835;p77"/>
          <p:cNvCxnSpPr>
            <a:stCxn id="820" idx="2"/>
            <a:endCxn id="826" idx="2"/>
          </p:cNvCxnSpPr>
          <p:nvPr/>
        </p:nvCxnSpPr>
        <p:spPr>
          <a:xfrm rot="-5400000" flipH="1">
            <a:off x="4571983" y="820902"/>
            <a:ext cx="600" cy="6830700"/>
          </a:xfrm>
          <a:prstGeom prst="bentConnector3">
            <a:avLst>
              <a:gd name="adj1" fmla="val 39687500"/>
            </a:avLst>
          </a:prstGeom>
          <a:noFill/>
          <a:ln w="9525" cap="flat" cmpd="sng">
            <a:solidFill>
              <a:schemeClr val="dk1"/>
            </a:solidFill>
            <a:prstDash val="solid"/>
            <a:round/>
            <a:headEnd type="none" w="med" len="med"/>
            <a:tailEnd type="none" w="med" len="med"/>
          </a:ln>
        </p:spPr>
      </p:cxnSp>
      <p:cxnSp>
        <p:nvCxnSpPr>
          <p:cNvPr id="836" name="Google Shape;836;p77"/>
          <p:cNvCxnSpPr>
            <a:stCxn id="817" idx="0"/>
            <a:endCxn id="812" idx="0"/>
          </p:cNvCxnSpPr>
          <p:nvPr/>
        </p:nvCxnSpPr>
        <p:spPr>
          <a:xfrm rot="-5400000" flipH="1">
            <a:off x="4571857" y="-1871425"/>
            <a:ext cx="600" cy="6831000"/>
          </a:xfrm>
          <a:prstGeom prst="bentConnector3">
            <a:avLst>
              <a:gd name="adj1" fmla="val -39712500"/>
            </a:avLst>
          </a:prstGeom>
          <a:noFill/>
          <a:ln w="9525"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37064455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Google Shape;344;p50"/>
          <p:cNvSpPr txBox="1">
            <a:spLocks noGrp="1"/>
          </p:cNvSpPr>
          <p:nvPr>
            <p:ph type="title"/>
          </p:nvPr>
        </p:nvSpPr>
        <p:spPr>
          <a:xfrm>
            <a:off x="713225" y="2998800"/>
            <a:ext cx="53796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The Web</a:t>
            </a:r>
            <a:endParaRPr dirty="0"/>
          </a:p>
        </p:txBody>
      </p:sp>
      <p:sp>
        <p:nvSpPr>
          <p:cNvPr id="345" name="Google Shape;345;p50"/>
          <p:cNvSpPr txBox="1">
            <a:spLocks noGrp="1"/>
          </p:cNvSpPr>
          <p:nvPr>
            <p:ph type="title" idx="2"/>
          </p:nvPr>
        </p:nvSpPr>
        <p:spPr>
          <a:xfrm>
            <a:off x="713225" y="1320075"/>
            <a:ext cx="1913100" cy="10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cxnSp>
        <p:nvCxnSpPr>
          <p:cNvPr id="347" name="Google Shape;347;p50"/>
          <p:cNvCxnSpPr/>
          <p:nvPr/>
        </p:nvCxnSpPr>
        <p:spPr>
          <a:xfrm>
            <a:off x="-19500" y="3840600"/>
            <a:ext cx="9183000" cy="0"/>
          </a:xfrm>
          <a:prstGeom prst="straightConnector1">
            <a:avLst/>
          </a:prstGeom>
          <a:noFill/>
          <a:ln w="9525" cap="flat" cmpd="sng">
            <a:solidFill>
              <a:schemeClr val="dk1"/>
            </a:solidFill>
            <a:prstDash val="solid"/>
            <a:round/>
            <a:headEnd type="none" w="med" len="med"/>
            <a:tailEnd type="none" w="med" len="med"/>
          </a:ln>
        </p:spPr>
      </p:cxnSp>
      <p:sp>
        <p:nvSpPr>
          <p:cNvPr id="348" name="Google Shape;348;p50"/>
          <p:cNvSpPr/>
          <p:nvPr/>
        </p:nvSpPr>
        <p:spPr>
          <a:xfrm>
            <a:off x="0" y="1403775"/>
            <a:ext cx="713400" cy="8553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50"/>
          <p:cNvSpPr/>
          <p:nvPr/>
        </p:nvSpPr>
        <p:spPr>
          <a:xfrm>
            <a:off x="2626325" y="1403775"/>
            <a:ext cx="6517800" cy="855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48037551"/>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User Agents</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7" name="Google Shape;402;p54">
            <a:extLst>
              <a:ext uri="{FF2B5EF4-FFF2-40B4-BE49-F238E27FC236}">
                <a16:creationId xmlns:a16="http://schemas.microsoft.com/office/drawing/2014/main" id="{E9CDABA4-D275-8B23-83AC-FAFF055E6D87}"/>
              </a:ext>
            </a:extLst>
          </p:cNvPr>
          <p:cNvSpPr txBox="1">
            <a:spLocks noGrp="1"/>
          </p:cNvSpPr>
          <p:nvPr>
            <p:ph type="body" idx="1"/>
          </p:nvPr>
        </p:nvSpPr>
        <p:spPr>
          <a:xfrm>
            <a:off x="713225" y="1468574"/>
            <a:ext cx="7717500" cy="3319736"/>
          </a:xfrm>
          <a:prstGeom prst="rect">
            <a:avLst/>
          </a:prstGeom>
        </p:spPr>
        <p:txBody>
          <a:bodyPr spcFirstLastPara="1" wrap="square" lIns="91425" tIns="91425" rIns="91425" bIns="91425" anchor="t" anchorCtr="0">
            <a:noAutofit/>
          </a:bodyPr>
          <a:lstStyle/>
          <a:p>
            <a:pPr marL="0" indent="0" algn="just">
              <a:buSzPts val="1100"/>
              <a:buNone/>
            </a:pPr>
            <a:r>
              <a:rPr lang="en-US" sz="1800" dirty="0"/>
              <a:t>A user agent is a string that a web browser or app sends to a web server along with every request to identify itself and its capabilities. A user agent can also include information about the operating system, device type, and even the browser version being used.</a:t>
            </a:r>
          </a:p>
          <a:p>
            <a:pPr marL="0" indent="0" algn="just">
              <a:buSzPts val="1100"/>
              <a:buNone/>
            </a:pPr>
            <a:endParaRPr lang="en-US" sz="1800" dirty="0"/>
          </a:p>
          <a:p>
            <a:pPr marL="0" indent="0" algn="just">
              <a:buSzPts val="1100"/>
              <a:buNone/>
            </a:pPr>
            <a:r>
              <a:rPr lang="en-US" sz="1800" dirty="0"/>
              <a:t>The easiest way to change the default Scrapy user-agent is to set a default user-agent in your </a:t>
            </a:r>
            <a:r>
              <a:rPr lang="en-US" sz="1600" dirty="0">
                <a:latin typeface="Consolas" panose="020B0609020204030204" pitchFamily="49" charset="0"/>
              </a:rPr>
              <a:t>settings.py</a:t>
            </a:r>
            <a:r>
              <a:rPr lang="en-US" sz="1800" dirty="0"/>
              <a:t> file.</a:t>
            </a:r>
          </a:p>
        </p:txBody>
      </p:sp>
      <p:sp>
        <p:nvSpPr>
          <p:cNvPr id="3" name="TextBox 2">
            <a:extLst>
              <a:ext uri="{FF2B5EF4-FFF2-40B4-BE49-F238E27FC236}">
                <a16:creationId xmlns:a16="http://schemas.microsoft.com/office/drawing/2014/main" id="{D209F0F0-CA96-8869-7296-5898B42AED5C}"/>
              </a:ext>
            </a:extLst>
          </p:cNvPr>
          <p:cNvSpPr txBox="1"/>
          <p:nvPr/>
        </p:nvSpPr>
        <p:spPr>
          <a:xfrm>
            <a:off x="1296019" y="3729865"/>
            <a:ext cx="6551911" cy="738664"/>
          </a:xfrm>
          <a:prstGeom prst="rect">
            <a:avLst/>
          </a:prstGeom>
          <a:solidFill>
            <a:schemeClr val="tx1"/>
          </a:solidFill>
        </p:spPr>
        <p:txBody>
          <a:bodyPr wrap="square">
            <a:spAutoFit/>
          </a:bodyPr>
          <a:lstStyle/>
          <a:p>
            <a:r>
              <a:rPr lang="en-US" dirty="0">
                <a:solidFill>
                  <a:srgbClr val="D4D4D4"/>
                </a:solidFill>
                <a:latin typeface="Consolas" panose="020B0609020204030204" pitchFamily="49" charset="0"/>
              </a:rPr>
              <a:t>USER_AGENT = </a:t>
            </a:r>
            <a:r>
              <a:rPr lang="en-US" dirty="0">
                <a:solidFill>
                  <a:srgbClr val="CE9178"/>
                </a:solidFill>
                <a:latin typeface="Consolas" panose="020B0609020204030204" pitchFamily="49" charset="0"/>
              </a:rPr>
              <a:t>'Mozilla/5.0 (iPad; CPU OS 12_2 like Mac OS X)</a:t>
            </a:r>
          </a:p>
          <a:p>
            <a:r>
              <a:rPr lang="en-US" dirty="0">
                <a:solidFill>
                  <a:srgbClr val="CE9178"/>
                </a:solidFill>
                <a:latin typeface="Consolas" panose="020B0609020204030204" pitchFamily="49" charset="0"/>
              </a:rPr>
              <a:t>              </a:t>
            </a:r>
            <a:r>
              <a:rPr lang="en-US" dirty="0" err="1">
                <a:solidFill>
                  <a:srgbClr val="CE9178"/>
                </a:solidFill>
                <a:latin typeface="Consolas" panose="020B0609020204030204" pitchFamily="49" charset="0"/>
              </a:rPr>
              <a:t>AppleWebKit</a:t>
            </a:r>
            <a:r>
              <a:rPr lang="en-US" dirty="0">
                <a:solidFill>
                  <a:srgbClr val="CE9178"/>
                </a:solidFill>
                <a:latin typeface="Consolas" panose="020B0609020204030204" pitchFamily="49" charset="0"/>
              </a:rPr>
              <a:t>/605.1.15 (KHTML, like Gecko)</a:t>
            </a:r>
          </a:p>
          <a:p>
            <a:r>
              <a:rPr lang="en-US" dirty="0">
                <a:solidFill>
                  <a:srgbClr val="CE9178"/>
                </a:solidFill>
                <a:latin typeface="Consolas" panose="020B0609020204030204" pitchFamily="49" charset="0"/>
              </a:rPr>
              <a:t>              Mobile/15E148'</a:t>
            </a:r>
            <a:endParaRPr lang="en-US" dirty="0">
              <a:solidFill>
                <a:srgbClr val="D4D4D4"/>
              </a:solidFill>
              <a:latin typeface="Consolas" panose="020B0609020204030204" pitchFamily="49" charset="0"/>
            </a:endParaRPr>
          </a:p>
        </p:txBody>
      </p:sp>
    </p:spTree>
    <p:extLst>
      <p:ext uri="{BB962C8B-B14F-4D97-AF65-F5344CB8AC3E}">
        <p14:creationId xmlns:p14="http://schemas.microsoft.com/office/powerpoint/2010/main" val="34965168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User Agents: Rotating in Scrapy</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7" name="Google Shape;402;p54">
            <a:extLst>
              <a:ext uri="{FF2B5EF4-FFF2-40B4-BE49-F238E27FC236}">
                <a16:creationId xmlns:a16="http://schemas.microsoft.com/office/drawing/2014/main" id="{E9CDABA4-D275-8B23-83AC-FAFF055E6D87}"/>
              </a:ext>
            </a:extLst>
          </p:cNvPr>
          <p:cNvSpPr txBox="1">
            <a:spLocks noGrp="1"/>
          </p:cNvSpPr>
          <p:nvPr>
            <p:ph type="body" idx="1"/>
          </p:nvPr>
        </p:nvSpPr>
        <p:spPr>
          <a:xfrm>
            <a:off x="713225" y="1468574"/>
            <a:ext cx="7717500" cy="3319736"/>
          </a:xfrm>
          <a:prstGeom prst="rect">
            <a:avLst/>
          </a:prstGeom>
        </p:spPr>
        <p:txBody>
          <a:bodyPr spcFirstLastPara="1" wrap="square" lIns="91425" tIns="91425" rIns="91425" bIns="91425" anchor="t" anchorCtr="0">
            <a:noAutofit/>
          </a:bodyPr>
          <a:lstStyle/>
          <a:p>
            <a:pPr marL="0" indent="0" algn="just">
              <a:buSzPts val="1100"/>
              <a:buNone/>
            </a:pPr>
            <a:r>
              <a:rPr lang="en-US" sz="1800" dirty="0"/>
              <a:t>Rotating through user-agents is also pretty straightforward, and we need a list of user-agents in our spider and use a random one with every request we make</a:t>
            </a:r>
          </a:p>
        </p:txBody>
      </p:sp>
      <p:sp>
        <p:nvSpPr>
          <p:cNvPr id="3" name="TextBox 2">
            <a:extLst>
              <a:ext uri="{FF2B5EF4-FFF2-40B4-BE49-F238E27FC236}">
                <a16:creationId xmlns:a16="http://schemas.microsoft.com/office/drawing/2014/main" id="{D209F0F0-CA96-8869-7296-5898B42AED5C}"/>
              </a:ext>
            </a:extLst>
          </p:cNvPr>
          <p:cNvSpPr txBox="1"/>
          <p:nvPr/>
        </p:nvSpPr>
        <p:spPr>
          <a:xfrm>
            <a:off x="1105184" y="2356875"/>
            <a:ext cx="6933581" cy="2431435"/>
          </a:xfrm>
          <a:prstGeom prst="rect">
            <a:avLst/>
          </a:prstGeom>
          <a:solidFill>
            <a:schemeClr val="tx1"/>
          </a:solidFill>
        </p:spPr>
        <p:txBody>
          <a:bodyPr wrap="square">
            <a:spAutoFit/>
          </a:bodyPr>
          <a:lstStyle/>
          <a:p>
            <a:r>
              <a:rPr lang="en-US" sz="1200" dirty="0">
                <a:solidFill>
                  <a:srgbClr val="569CD6"/>
                </a:solidFill>
                <a:latin typeface="Consolas" panose="020B0609020204030204" pitchFamily="49" charset="0"/>
              </a:rPr>
              <a:t>import</a:t>
            </a:r>
            <a:r>
              <a:rPr lang="en-US" sz="1200" dirty="0">
                <a:solidFill>
                  <a:srgbClr val="D4D4D4"/>
                </a:solidFill>
                <a:latin typeface="Consolas" panose="020B0609020204030204" pitchFamily="49" charset="0"/>
              </a:rPr>
              <a:t> random</a:t>
            </a:r>
            <a:br>
              <a:rPr lang="en-US" sz="1200" dirty="0">
                <a:solidFill>
                  <a:srgbClr val="D4D4D4"/>
                </a:solidFill>
                <a:latin typeface="Consolas" panose="020B0609020204030204" pitchFamily="49" charset="0"/>
              </a:rPr>
            </a:br>
            <a:r>
              <a:rPr lang="en-US" sz="1200" dirty="0">
                <a:solidFill>
                  <a:srgbClr val="D4D4D4"/>
                </a:solidFill>
                <a:latin typeface="Consolas" panose="020B0609020204030204" pitchFamily="49" charset="0"/>
              </a:rPr>
              <a:t>USER_AGENTS = [</a:t>
            </a:r>
          </a:p>
          <a:p>
            <a:r>
              <a:rPr lang="en-US" sz="1000" dirty="0">
                <a:solidFill>
                  <a:srgbClr val="D4D4D4"/>
                </a:solidFill>
                <a:latin typeface="Consolas" panose="020B0609020204030204" pitchFamily="49" charset="0"/>
              </a:rPr>
              <a:t>    </a:t>
            </a:r>
            <a:r>
              <a:rPr lang="en-US" sz="1000" dirty="0">
                <a:solidFill>
                  <a:srgbClr val="CE9178"/>
                </a:solidFill>
                <a:latin typeface="Consolas" panose="020B0609020204030204" pitchFamily="49" charset="0"/>
              </a:rPr>
              <a:t>'Mozilla/5.0 (Windows NT 10.0; Win64; x64) </a:t>
            </a:r>
            <a:r>
              <a:rPr lang="en-US" sz="1000" i="1" dirty="0" err="1">
                <a:solidFill>
                  <a:srgbClr val="CE9178"/>
                </a:solidFill>
                <a:latin typeface="Consolas" panose="020B0609020204030204" pitchFamily="49" charset="0"/>
              </a:rPr>
              <a:t>AppleWebKit</a:t>
            </a:r>
            <a:r>
              <a:rPr lang="en-US" sz="1000" i="1" dirty="0">
                <a:solidFill>
                  <a:srgbClr val="CE9178"/>
                </a:solidFill>
                <a:latin typeface="Consolas" panose="020B0609020204030204" pitchFamily="49" charset="0"/>
              </a:rPr>
              <a:t>/537.36 (KHTML, like Gecko) Chrome/58.0.3029.110 Safari/537.3'</a:t>
            </a:r>
            <a:r>
              <a:rPr lang="en-US" sz="1000" i="1" dirty="0">
                <a:solidFill>
                  <a:srgbClr val="D4D4D4"/>
                </a:solidFill>
                <a:latin typeface="Consolas" panose="020B0609020204030204" pitchFamily="49" charset="0"/>
              </a:rPr>
              <a:t>,</a:t>
            </a:r>
          </a:p>
          <a:p>
            <a:r>
              <a:rPr lang="en-US" sz="1000" i="1" dirty="0">
                <a:solidFill>
                  <a:srgbClr val="D4D4D4"/>
                </a:solidFill>
                <a:latin typeface="Consolas" panose="020B0609020204030204" pitchFamily="49" charset="0"/>
              </a:rPr>
              <a:t>    </a:t>
            </a:r>
            <a:r>
              <a:rPr lang="en-US" sz="1000" i="1" dirty="0">
                <a:solidFill>
                  <a:srgbClr val="CE9178"/>
                </a:solidFill>
                <a:latin typeface="Consolas" panose="020B0609020204030204" pitchFamily="49" charset="0"/>
              </a:rPr>
              <a:t>'Mozilla/5.0 (Macintosh; Intel Mac OS X 10_14_6) </a:t>
            </a:r>
            <a:r>
              <a:rPr lang="en-US" sz="1000" i="1" dirty="0" err="1">
                <a:solidFill>
                  <a:srgbClr val="CE9178"/>
                </a:solidFill>
                <a:latin typeface="Consolas" panose="020B0609020204030204" pitchFamily="49" charset="0"/>
              </a:rPr>
              <a:t>AppleWebKit</a:t>
            </a:r>
            <a:r>
              <a:rPr lang="en-US" sz="1000" i="1" dirty="0">
                <a:solidFill>
                  <a:srgbClr val="CE9178"/>
                </a:solidFill>
                <a:latin typeface="Consolas" panose="020B0609020204030204" pitchFamily="49" charset="0"/>
              </a:rPr>
              <a:t>/605.1.15 (KHTML, like Gecko) Version/12.1.2 Safari/605.1.15'</a:t>
            </a:r>
            <a:r>
              <a:rPr lang="en-US" sz="1000" i="1" dirty="0">
                <a:solidFill>
                  <a:srgbClr val="D4D4D4"/>
                </a:solidFill>
                <a:latin typeface="Consolas" panose="020B0609020204030204" pitchFamily="49" charset="0"/>
              </a:rPr>
              <a:t>,</a:t>
            </a:r>
          </a:p>
          <a:p>
            <a:r>
              <a:rPr lang="en-US" sz="1000" i="1" dirty="0">
                <a:solidFill>
                  <a:srgbClr val="D4D4D4"/>
                </a:solidFill>
                <a:latin typeface="Consolas" panose="020B0609020204030204" pitchFamily="49" charset="0"/>
              </a:rPr>
              <a:t>    </a:t>
            </a:r>
            <a:r>
              <a:rPr lang="en-US" sz="1000" i="1" dirty="0">
                <a:solidFill>
                  <a:srgbClr val="CE9178"/>
                </a:solidFill>
                <a:latin typeface="Consolas" panose="020B0609020204030204" pitchFamily="49" charset="0"/>
              </a:rPr>
              <a:t>'Mozilla/5.0 (Windows NT 10.0; Win64; x64; rv:78.0) Gecko/20100101 Firefox/78.0’</a:t>
            </a:r>
            <a:r>
              <a:rPr lang="en-US" sz="1200" i="1" dirty="0">
                <a:solidFill>
                  <a:srgbClr val="D4D4D4"/>
                </a:solidFill>
                <a:latin typeface="Consolas" panose="020B0609020204030204" pitchFamily="49" charset="0"/>
              </a:rPr>
              <a:t>]</a:t>
            </a:r>
          </a:p>
          <a:p>
            <a:br>
              <a:rPr lang="en-US" sz="1200" dirty="0">
                <a:solidFill>
                  <a:srgbClr val="D4D4D4"/>
                </a:solidFill>
                <a:latin typeface="Consolas" panose="020B0609020204030204" pitchFamily="49" charset="0"/>
              </a:rPr>
            </a:br>
            <a:r>
              <a:rPr lang="en-US" sz="1200" dirty="0">
                <a:solidFill>
                  <a:srgbClr val="569CD6"/>
                </a:solidFill>
                <a:latin typeface="Consolas" panose="020B0609020204030204" pitchFamily="49" charset="0"/>
              </a:rPr>
              <a:t>class</a:t>
            </a:r>
            <a:r>
              <a:rPr lang="en-US" sz="1200" dirty="0">
                <a:solidFill>
                  <a:srgbClr val="D4D4D4"/>
                </a:solidFill>
                <a:latin typeface="Consolas" panose="020B0609020204030204" pitchFamily="49" charset="0"/>
              </a:rPr>
              <a:t> </a:t>
            </a:r>
            <a:r>
              <a:rPr lang="en-US" sz="1200" dirty="0" err="1">
                <a:solidFill>
                  <a:srgbClr val="D4D4D4"/>
                </a:solidFill>
                <a:latin typeface="Consolas" panose="020B0609020204030204" pitchFamily="49" charset="0"/>
              </a:rPr>
              <a:t>MySpider</a:t>
            </a:r>
            <a:r>
              <a:rPr lang="en-US" sz="1200" dirty="0">
                <a:solidFill>
                  <a:srgbClr val="D4D4D4"/>
                </a:solidFill>
                <a:latin typeface="Consolas" panose="020B0609020204030204" pitchFamily="49" charset="0"/>
              </a:rPr>
              <a:t>(</a:t>
            </a:r>
            <a:r>
              <a:rPr lang="en-US" sz="1200" dirty="0" err="1">
                <a:solidFill>
                  <a:srgbClr val="D4D4D4"/>
                </a:solidFill>
                <a:latin typeface="Consolas" panose="020B0609020204030204" pitchFamily="49" charset="0"/>
              </a:rPr>
              <a:t>scrapy.Spider</a:t>
            </a:r>
            <a:r>
              <a:rPr lang="en-US" sz="1200" dirty="0">
                <a:solidFill>
                  <a:srgbClr val="D4D4D4"/>
                </a:solidFill>
                <a:latin typeface="Consolas" panose="020B0609020204030204" pitchFamily="49" charset="0"/>
              </a:rPr>
              <a:t>):</a:t>
            </a:r>
          </a:p>
          <a:p>
            <a:r>
              <a:rPr lang="en-US" sz="1200" dirty="0">
                <a:solidFill>
                  <a:srgbClr val="D4D4D4"/>
                </a:solidFill>
                <a:latin typeface="Consolas" panose="020B0609020204030204" pitchFamily="49" charset="0"/>
              </a:rPr>
              <a:t>    </a:t>
            </a:r>
            <a:r>
              <a:rPr lang="en-US" sz="1200" dirty="0">
                <a:solidFill>
                  <a:srgbClr val="569CD6"/>
                </a:solidFill>
                <a:latin typeface="Consolas" panose="020B0609020204030204" pitchFamily="49" charset="0"/>
              </a:rPr>
              <a:t>def</a:t>
            </a:r>
            <a:r>
              <a:rPr lang="en-US" sz="1200" dirty="0">
                <a:solidFill>
                  <a:srgbClr val="D4D4D4"/>
                </a:solidFill>
                <a:latin typeface="Consolas" panose="020B0609020204030204" pitchFamily="49" charset="0"/>
              </a:rPr>
              <a:t> </a:t>
            </a:r>
            <a:r>
              <a:rPr lang="en-US" sz="1200" dirty="0" err="1">
                <a:solidFill>
                  <a:srgbClr val="D4D4D4"/>
                </a:solidFill>
                <a:latin typeface="Consolas" panose="020B0609020204030204" pitchFamily="49" charset="0"/>
              </a:rPr>
              <a:t>start_requests</a:t>
            </a:r>
            <a:r>
              <a:rPr lang="en-US" sz="1200" dirty="0">
                <a:solidFill>
                  <a:srgbClr val="D4D4D4"/>
                </a:solidFill>
                <a:latin typeface="Consolas" panose="020B0609020204030204" pitchFamily="49" charset="0"/>
              </a:rPr>
              <a:t>(self):</a:t>
            </a:r>
          </a:p>
          <a:p>
            <a:r>
              <a:rPr lang="en-US" sz="1200" dirty="0">
                <a:solidFill>
                  <a:srgbClr val="D4D4D4"/>
                </a:solidFill>
                <a:latin typeface="Consolas" panose="020B0609020204030204" pitchFamily="49" charset="0"/>
              </a:rPr>
              <a:t>        </a:t>
            </a:r>
            <a:r>
              <a:rPr lang="en-US" sz="1200" dirty="0" err="1">
                <a:solidFill>
                  <a:srgbClr val="D4D4D4"/>
                </a:solidFill>
                <a:latin typeface="Consolas" panose="020B0609020204030204" pitchFamily="49" charset="0"/>
              </a:rPr>
              <a:t>user_agent</a:t>
            </a:r>
            <a:r>
              <a:rPr lang="en-US" sz="1200" dirty="0">
                <a:solidFill>
                  <a:srgbClr val="D4D4D4"/>
                </a:solidFill>
                <a:latin typeface="Consolas" panose="020B0609020204030204" pitchFamily="49" charset="0"/>
              </a:rPr>
              <a:t> = </a:t>
            </a:r>
            <a:r>
              <a:rPr lang="en-US" sz="1200" dirty="0" err="1">
                <a:solidFill>
                  <a:srgbClr val="D4D4D4"/>
                </a:solidFill>
                <a:latin typeface="Consolas" panose="020B0609020204030204" pitchFamily="49" charset="0"/>
              </a:rPr>
              <a:t>random.choice</a:t>
            </a:r>
            <a:r>
              <a:rPr lang="en-US" sz="1200" dirty="0">
                <a:solidFill>
                  <a:srgbClr val="D4D4D4"/>
                </a:solidFill>
                <a:latin typeface="Consolas" panose="020B0609020204030204" pitchFamily="49" charset="0"/>
              </a:rPr>
              <a:t>(USER_AGENTS)</a:t>
            </a:r>
          </a:p>
          <a:p>
            <a:r>
              <a:rPr lang="en-US" sz="1200" dirty="0">
                <a:solidFill>
                  <a:srgbClr val="D4D4D4"/>
                </a:solidFill>
                <a:latin typeface="Consolas" panose="020B0609020204030204" pitchFamily="49" charset="0"/>
              </a:rPr>
              <a:t>        </a:t>
            </a:r>
            <a:r>
              <a:rPr lang="en-US" sz="1200" dirty="0">
                <a:solidFill>
                  <a:srgbClr val="569CD6"/>
                </a:solidFill>
                <a:latin typeface="Consolas" panose="020B0609020204030204" pitchFamily="49" charset="0"/>
              </a:rPr>
              <a:t>yield</a:t>
            </a:r>
            <a:r>
              <a:rPr lang="en-US" sz="1200" dirty="0">
                <a:solidFill>
                  <a:srgbClr val="D4D4D4"/>
                </a:solidFill>
                <a:latin typeface="Consolas" panose="020B0609020204030204" pitchFamily="49" charset="0"/>
              </a:rPr>
              <a:t> </a:t>
            </a:r>
            <a:r>
              <a:rPr lang="en-US" sz="1200" dirty="0" err="1">
                <a:solidFill>
                  <a:srgbClr val="D4D4D4"/>
                </a:solidFill>
                <a:latin typeface="Consolas" panose="020B0609020204030204" pitchFamily="49" charset="0"/>
              </a:rPr>
              <a:t>scrapy.Request</a:t>
            </a:r>
            <a:r>
              <a:rPr lang="en-US" sz="1200" dirty="0">
                <a:solidFill>
                  <a:srgbClr val="D4D4D4"/>
                </a:solidFill>
                <a:latin typeface="Consolas" panose="020B0609020204030204" pitchFamily="49" charset="0"/>
              </a:rPr>
              <a:t>(</a:t>
            </a:r>
            <a:r>
              <a:rPr lang="en-US" sz="1200" dirty="0" err="1">
                <a:solidFill>
                  <a:srgbClr val="D4D4D4"/>
                </a:solidFill>
                <a:latin typeface="Consolas" panose="020B0609020204030204" pitchFamily="49" charset="0"/>
              </a:rPr>
              <a:t>url</a:t>
            </a:r>
            <a:r>
              <a:rPr lang="en-US" sz="1200" dirty="0">
                <a:solidFill>
                  <a:srgbClr val="D4D4D4"/>
                </a:solidFill>
                <a:latin typeface="Consolas" panose="020B0609020204030204" pitchFamily="49" charset="0"/>
              </a:rPr>
              <a:t>=</a:t>
            </a:r>
            <a:r>
              <a:rPr lang="en-US" sz="1200" dirty="0">
                <a:solidFill>
                  <a:srgbClr val="CE9178"/>
                </a:solidFill>
                <a:latin typeface="Consolas" panose="020B0609020204030204" pitchFamily="49" charset="0"/>
              </a:rPr>
              <a:t>'http://example.com’</a:t>
            </a:r>
            <a:r>
              <a:rPr lang="en-US" sz="1200" dirty="0">
                <a:solidFill>
                  <a:srgbClr val="D4D4D4"/>
                </a:solidFill>
                <a:latin typeface="Consolas" panose="020B0609020204030204" pitchFamily="49" charset="0"/>
              </a:rPr>
              <a:t>,</a:t>
            </a:r>
          </a:p>
          <a:p>
            <a:r>
              <a:rPr lang="en-US" sz="1200" dirty="0">
                <a:solidFill>
                  <a:srgbClr val="D4D4D4"/>
                </a:solidFill>
                <a:latin typeface="Consolas" panose="020B0609020204030204" pitchFamily="49" charset="0"/>
              </a:rPr>
              <a:t>                             headers={</a:t>
            </a:r>
            <a:r>
              <a:rPr lang="en-US" sz="1200" dirty="0">
                <a:solidFill>
                  <a:srgbClr val="CE9178"/>
                </a:solidFill>
                <a:latin typeface="Consolas" panose="020B0609020204030204" pitchFamily="49" charset="0"/>
              </a:rPr>
              <a:t>'User-Agent'</a:t>
            </a:r>
            <a:r>
              <a:rPr lang="en-US" sz="1200" dirty="0">
                <a:solidFill>
                  <a:srgbClr val="D4D4D4"/>
                </a:solidFill>
                <a:latin typeface="Consolas" panose="020B0609020204030204" pitchFamily="49" charset="0"/>
              </a:rPr>
              <a:t>: </a:t>
            </a:r>
            <a:r>
              <a:rPr lang="en-US" sz="1200" dirty="0" err="1">
                <a:solidFill>
                  <a:srgbClr val="D4D4D4"/>
                </a:solidFill>
                <a:latin typeface="Consolas" panose="020B0609020204030204" pitchFamily="49" charset="0"/>
              </a:rPr>
              <a:t>user_agent</a:t>
            </a:r>
            <a:r>
              <a:rPr lang="en-US" sz="1200" dirty="0">
                <a:solidFill>
                  <a:srgbClr val="D4D4D4"/>
                </a:solidFill>
                <a:latin typeface="Consolas" panose="020B0609020204030204" pitchFamily="49" charset="0"/>
              </a:rPr>
              <a:t>})</a:t>
            </a:r>
          </a:p>
        </p:txBody>
      </p:sp>
    </p:spTree>
    <p:extLst>
      <p:ext uri="{BB962C8B-B14F-4D97-AF65-F5344CB8AC3E}">
        <p14:creationId xmlns:p14="http://schemas.microsoft.com/office/powerpoint/2010/main" val="7225444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Shape 810"/>
        <p:cNvGrpSpPr/>
        <p:nvPr/>
      </p:nvGrpSpPr>
      <p:grpSpPr>
        <a:xfrm>
          <a:off x="0" y="0"/>
          <a:ext cx="0" cy="0"/>
          <a:chOff x="0" y="0"/>
          <a:chExt cx="0" cy="0"/>
        </a:xfrm>
      </p:grpSpPr>
      <p:sp>
        <p:nvSpPr>
          <p:cNvPr id="811" name="Google Shape;811;p77"/>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Techniques</a:t>
            </a:r>
            <a:endParaRPr dirty="0"/>
          </a:p>
        </p:txBody>
      </p:sp>
      <p:sp>
        <p:nvSpPr>
          <p:cNvPr id="812" name="Google Shape;812;p77"/>
          <p:cNvSpPr txBox="1"/>
          <p:nvPr/>
        </p:nvSpPr>
        <p:spPr>
          <a:xfrm flipH="1">
            <a:off x="7544328" y="1543625"/>
            <a:ext cx="886500" cy="707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dk1"/>
                </a:solidFill>
                <a:latin typeface="Space Mono"/>
                <a:ea typeface="Space Mono"/>
                <a:cs typeface="Space Mono"/>
                <a:sym typeface="Space Mono"/>
              </a:rPr>
              <a:t>04</a:t>
            </a:r>
            <a:endParaRPr sz="3000" b="1">
              <a:solidFill>
                <a:schemeClr val="dk1"/>
              </a:solidFill>
              <a:latin typeface="Space Mono"/>
              <a:ea typeface="Space Mono"/>
              <a:cs typeface="Space Mono"/>
              <a:sym typeface="Space Mono"/>
            </a:endParaRPr>
          </a:p>
        </p:txBody>
      </p:sp>
      <p:sp>
        <p:nvSpPr>
          <p:cNvPr id="814" name="Google Shape;814;p77"/>
          <p:cNvSpPr txBox="1"/>
          <p:nvPr/>
        </p:nvSpPr>
        <p:spPr>
          <a:xfrm flipH="1">
            <a:off x="5445513" y="1476509"/>
            <a:ext cx="1945800" cy="354900"/>
          </a:xfrm>
          <a:prstGeom prst="rect">
            <a:avLst/>
          </a:prstGeom>
          <a:noFill/>
          <a:ln>
            <a:noFill/>
          </a:ln>
        </p:spPr>
        <p:txBody>
          <a:bodyPr spcFirstLastPara="1" wrap="square" lIns="91425" tIns="91425" rIns="91425" bIns="0" anchor="b" anchorCtr="0">
            <a:noAutofit/>
          </a:bodyPr>
          <a:lstStyle/>
          <a:p>
            <a:pPr marL="0" lvl="0" indent="0" algn="r" rtl="0">
              <a:spcBef>
                <a:spcPts val="0"/>
              </a:spcBef>
              <a:spcAft>
                <a:spcPts val="0"/>
              </a:spcAft>
              <a:buNone/>
            </a:pPr>
            <a:r>
              <a:rPr lang="en" sz="2000" dirty="0">
                <a:solidFill>
                  <a:schemeClr val="dk1"/>
                </a:solidFill>
                <a:latin typeface="Space Mono"/>
                <a:ea typeface="Space Mono"/>
                <a:cs typeface="Space Mono"/>
                <a:sym typeface="Space Mono"/>
              </a:rPr>
              <a:t>TOR</a:t>
            </a:r>
            <a:endParaRPr sz="2000" dirty="0">
              <a:solidFill>
                <a:schemeClr val="dk1"/>
              </a:solidFill>
              <a:latin typeface="Space Mono"/>
              <a:ea typeface="Space Mono"/>
              <a:cs typeface="Space Mono"/>
              <a:sym typeface="Space Mono"/>
            </a:endParaRPr>
          </a:p>
        </p:txBody>
      </p:sp>
      <p:sp>
        <p:nvSpPr>
          <p:cNvPr id="816" name="Google Shape;816;p77"/>
          <p:cNvSpPr txBox="1"/>
          <p:nvPr/>
        </p:nvSpPr>
        <p:spPr>
          <a:xfrm flipH="1">
            <a:off x="1752613" y="1476526"/>
            <a:ext cx="1945800" cy="354900"/>
          </a:xfrm>
          <a:prstGeom prst="rect">
            <a:avLst/>
          </a:prstGeom>
          <a:noFill/>
          <a:ln>
            <a:noFill/>
          </a:ln>
        </p:spPr>
        <p:txBody>
          <a:bodyPr spcFirstLastPara="1" wrap="square" lIns="91425" tIns="91425" rIns="91425" bIns="0" anchor="b" anchorCtr="0">
            <a:noAutofit/>
          </a:bodyPr>
          <a:lstStyle/>
          <a:p>
            <a:pPr marL="0" lvl="0" indent="0" algn="l" rtl="0">
              <a:spcBef>
                <a:spcPts val="0"/>
              </a:spcBef>
              <a:spcAft>
                <a:spcPts val="0"/>
              </a:spcAft>
              <a:buNone/>
            </a:pPr>
            <a:r>
              <a:rPr lang="en" sz="2000" dirty="0">
                <a:solidFill>
                  <a:schemeClr val="dk1"/>
                </a:solidFill>
                <a:latin typeface="Space Mono"/>
                <a:ea typeface="Space Mono"/>
                <a:cs typeface="Space Mono"/>
                <a:sym typeface="Space Mono"/>
              </a:rPr>
              <a:t>Timing</a:t>
            </a:r>
            <a:endParaRPr sz="2000" dirty="0">
              <a:solidFill>
                <a:schemeClr val="dk1"/>
              </a:solidFill>
              <a:latin typeface="Space Mono"/>
              <a:ea typeface="Space Mono"/>
              <a:cs typeface="Space Mono"/>
              <a:sym typeface="Space Mono"/>
            </a:endParaRPr>
          </a:p>
        </p:txBody>
      </p:sp>
      <p:sp>
        <p:nvSpPr>
          <p:cNvPr id="817" name="Google Shape;817;p77"/>
          <p:cNvSpPr txBox="1"/>
          <p:nvPr/>
        </p:nvSpPr>
        <p:spPr>
          <a:xfrm flipH="1">
            <a:off x="713407" y="1543775"/>
            <a:ext cx="886500" cy="707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dk1"/>
                </a:solidFill>
                <a:latin typeface="Space Mono"/>
                <a:ea typeface="Space Mono"/>
                <a:cs typeface="Space Mono"/>
                <a:sym typeface="Space Mono"/>
              </a:rPr>
              <a:t>01</a:t>
            </a:r>
            <a:endParaRPr sz="3000" b="1">
              <a:solidFill>
                <a:schemeClr val="dk1"/>
              </a:solidFill>
              <a:latin typeface="Space Mono"/>
              <a:ea typeface="Space Mono"/>
              <a:cs typeface="Space Mono"/>
              <a:sym typeface="Space Mono"/>
            </a:endParaRPr>
          </a:p>
        </p:txBody>
      </p:sp>
      <p:sp>
        <p:nvSpPr>
          <p:cNvPr id="819" name="Google Shape;819;p77"/>
          <p:cNvSpPr txBox="1"/>
          <p:nvPr/>
        </p:nvSpPr>
        <p:spPr>
          <a:xfrm flipH="1">
            <a:off x="1752726" y="3461365"/>
            <a:ext cx="3419042" cy="354900"/>
          </a:xfrm>
          <a:prstGeom prst="rect">
            <a:avLst/>
          </a:prstGeom>
          <a:noFill/>
          <a:ln>
            <a:noFill/>
          </a:ln>
        </p:spPr>
        <p:txBody>
          <a:bodyPr spcFirstLastPara="1" wrap="square" lIns="91425" tIns="91425" rIns="91425" bIns="0" anchor="b" anchorCtr="0">
            <a:noAutofit/>
          </a:bodyPr>
          <a:lstStyle/>
          <a:p>
            <a:pPr marL="0" lvl="0" indent="0" algn="l" rtl="0">
              <a:spcBef>
                <a:spcPts val="0"/>
              </a:spcBef>
              <a:spcAft>
                <a:spcPts val="0"/>
              </a:spcAft>
              <a:buNone/>
            </a:pPr>
            <a:r>
              <a:rPr lang="en-US" sz="2000" dirty="0">
                <a:solidFill>
                  <a:schemeClr val="dk1"/>
                </a:solidFill>
                <a:latin typeface="Space Mono"/>
                <a:ea typeface="Space Mono"/>
                <a:cs typeface="Space Mono"/>
                <a:sym typeface="Space Mono"/>
              </a:rPr>
              <a:t>Proxy Pool</a:t>
            </a:r>
          </a:p>
        </p:txBody>
      </p:sp>
      <p:sp>
        <p:nvSpPr>
          <p:cNvPr id="820" name="Google Shape;820;p77"/>
          <p:cNvSpPr txBox="1"/>
          <p:nvPr/>
        </p:nvSpPr>
        <p:spPr>
          <a:xfrm flipH="1">
            <a:off x="713683" y="3528252"/>
            <a:ext cx="886500" cy="707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dk1"/>
                </a:solidFill>
                <a:latin typeface="Space Mono"/>
                <a:ea typeface="Space Mono"/>
                <a:cs typeface="Space Mono"/>
                <a:sym typeface="Space Mono"/>
              </a:rPr>
              <a:t>03</a:t>
            </a:r>
            <a:endParaRPr sz="3000" b="1">
              <a:solidFill>
                <a:schemeClr val="dk1"/>
              </a:solidFill>
              <a:latin typeface="Space Mono"/>
              <a:ea typeface="Space Mono"/>
              <a:cs typeface="Space Mono"/>
              <a:sym typeface="Space Mono"/>
            </a:endParaRPr>
          </a:p>
        </p:txBody>
      </p:sp>
      <p:sp>
        <p:nvSpPr>
          <p:cNvPr id="822" name="Google Shape;822;p77"/>
          <p:cNvSpPr txBox="1"/>
          <p:nvPr/>
        </p:nvSpPr>
        <p:spPr>
          <a:xfrm flipH="1">
            <a:off x="1752513" y="2468915"/>
            <a:ext cx="4392647" cy="354900"/>
          </a:xfrm>
          <a:prstGeom prst="rect">
            <a:avLst/>
          </a:prstGeom>
          <a:noFill/>
          <a:ln>
            <a:noFill/>
          </a:ln>
        </p:spPr>
        <p:txBody>
          <a:bodyPr spcFirstLastPara="1" wrap="square" lIns="91425" tIns="91425" rIns="91425" bIns="0" anchor="b" anchorCtr="0">
            <a:noAutofit/>
          </a:bodyPr>
          <a:lstStyle/>
          <a:p>
            <a:pPr marL="0" lvl="0" indent="0" algn="l" rtl="0">
              <a:spcBef>
                <a:spcPts val="0"/>
              </a:spcBef>
              <a:spcAft>
                <a:spcPts val="0"/>
              </a:spcAft>
              <a:buNone/>
            </a:pPr>
            <a:r>
              <a:rPr lang="en-US" sz="2000" dirty="0">
                <a:solidFill>
                  <a:schemeClr val="dk1"/>
                </a:solidFill>
                <a:latin typeface="Space Mono"/>
                <a:ea typeface="Space Mono"/>
                <a:cs typeface="Space Mono"/>
                <a:sym typeface="Space Mono"/>
              </a:rPr>
              <a:t>Adjust your header</a:t>
            </a:r>
          </a:p>
        </p:txBody>
      </p:sp>
      <p:sp>
        <p:nvSpPr>
          <p:cNvPr id="823" name="Google Shape;823;p77"/>
          <p:cNvSpPr txBox="1"/>
          <p:nvPr/>
        </p:nvSpPr>
        <p:spPr>
          <a:xfrm flipH="1">
            <a:off x="713172" y="2536013"/>
            <a:ext cx="886500" cy="707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dk1"/>
                </a:solidFill>
                <a:latin typeface="Space Mono"/>
                <a:ea typeface="Space Mono"/>
                <a:cs typeface="Space Mono"/>
                <a:sym typeface="Space Mono"/>
              </a:rPr>
              <a:t>02</a:t>
            </a:r>
            <a:endParaRPr sz="3000" b="1">
              <a:solidFill>
                <a:schemeClr val="dk1"/>
              </a:solidFill>
              <a:latin typeface="Space Mono"/>
              <a:ea typeface="Space Mono"/>
              <a:cs typeface="Space Mono"/>
              <a:sym typeface="Space Mono"/>
            </a:endParaRPr>
          </a:p>
        </p:txBody>
      </p:sp>
      <p:sp>
        <p:nvSpPr>
          <p:cNvPr id="825" name="Google Shape;825;p77"/>
          <p:cNvSpPr txBox="1"/>
          <p:nvPr/>
        </p:nvSpPr>
        <p:spPr>
          <a:xfrm flipH="1">
            <a:off x="5445401" y="3461328"/>
            <a:ext cx="1945800" cy="354900"/>
          </a:xfrm>
          <a:prstGeom prst="rect">
            <a:avLst/>
          </a:prstGeom>
          <a:noFill/>
          <a:ln>
            <a:noFill/>
          </a:ln>
        </p:spPr>
        <p:txBody>
          <a:bodyPr spcFirstLastPara="1" wrap="square" lIns="91425" tIns="91425" rIns="91425" bIns="0" anchor="b" anchorCtr="0">
            <a:noAutofit/>
          </a:bodyPr>
          <a:lstStyle/>
          <a:p>
            <a:pPr marL="0" lvl="0" indent="0" algn="r" rtl="0">
              <a:spcBef>
                <a:spcPts val="0"/>
              </a:spcBef>
              <a:spcAft>
                <a:spcPts val="0"/>
              </a:spcAft>
              <a:buNone/>
            </a:pPr>
            <a:r>
              <a:rPr lang="en" sz="2000" dirty="0">
                <a:solidFill>
                  <a:schemeClr val="dk1"/>
                </a:solidFill>
                <a:latin typeface="Space Mono"/>
                <a:ea typeface="Space Mono"/>
                <a:cs typeface="Space Mono"/>
                <a:sym typeface="Space Mono"/>
              </a:rPr>
              <a:t>HoneyPots</a:t>
            </a:r>
            <a:endParaRPr sz="2000" dirty="0">
              <a:solidFill>
                <a:schemeClr val="dk1"/>
              </a:solidFill>
              <a:latin typeface="Space Mono"/>
              <a:ea typeface="Space Mono"/>
              <a:cs typeface="Space Mono"/>
              <a:sym typeface="Space Mono"/>
            </a:endParaRPr>
          </a:p>
        </p:txBody>
      </p:sp>
      <p:sp>
        <p:nvSpPr>
          <p:cNvPr id="826" name="Google Shape;826;p77"/>
          <p:cNvSpPr txBox="1"/>
          <p:nvPr/>
        </p:nvSpPr>
        <p:spPr>
          <a:xfrm flipH="1">
            <a:off x="7544328" y="3528229"/>
            <a:ext cx="886500" cy="707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dk1"/>
                </a:solidFill>
                <a:latin typeface="Space Mono"/>
                <a:ea typeface="Space Mono"/>
                <a:cs typeface="Space Mono"/>
                <a:sym typeface="Space Mono"/>
              </a:rPr>
              <a:t>06</a:t>
            </a:r>
            <a:endParaRPr sz="3000" b="1">
              <a:solidFill>
                <a:schemeClr val="dk1"/>
              </a:solidFill>
              <a:latin typeface="Space Mono"/>
              <a:ea typeface="Space Mono"/>
              <a:cs typeface="Space Mono"/>
              <a:sym typeface="Space Mono"/>
            </a:endParaRPr>
          </a:p>
        </p:txBody>
      </p:sp>
      <p:sp>
        <p:nvSpPr>
          <p:cNvPr id="828" name="Google Shape;828;p77"/>
          <p:cNvSpPr txBox="1"/>
          <p:nvPr/>
        </p:nvSpPr>
        <p:spPr>
          <a:xfrm flipH="1">
            <a:off x="5445663" y="2468890"/>
            <a:ext cx="1945800" cy="354900"/>
          </a:xfrm>
          <a:prstGeom prst="rect">
            <a:avLst/>
          </a:prstGeom>
          <a:noFill/>
          <a:ln>
            <a:noFill/>
          </a:ln>
        </p:spPr>
        <p:txBody>
          <a:bodyPr spcFirstLastPara="1" wrap="square" lIns="91425" tIns="91425" rIns="91425" bIns="0" anchor="b" anchorCtr="0">
            <a:noAutofit/>
          </a:bodyPr>
          <a:lstStyle/>
          <a:p>
            <a:pPr marL="0" lvl="0" indent="0" algn="r" rtl="0">
              <a:spcBef>
                <a:spcPts val="0"/>
              </a:spcBef>
              <a:spcAft>
                <a:spcPts val="0"/>
              </a:spcAft>
              <a:buNone/>
            </a:pPr>
            <a:r>
              <a:rPr lang="en" sz="2000" dirty="0">
                <a:solidFill>
                  <a:schemeClr val="dk1"/>
                </a:solidFill>
                <a:latin typeface="Space Mono"/>
                <a:ea typeface="Space Mono"/>
                <a:cs typeface="Space Mono"/>
                <a:sym typeface="Space Mono"/>
              </a:rPr>
              <a:t>CAPTCHA</a:t>
            </a:r>
            <a:endParaRPr sz="2000" dirty="0">
              <a:solidFill>
                <a:schemeClr val="dk1"/>
              </a:solidFill>
              <a:latin typeface="Space Mono"/>
              <a:ea typeface="Space Mono"/>
              <a:cs typeface="Space Mono"/>
              <a:sym typeface="Space Mono"/>
            </a:endParaRPr>
          </a:p>
        </p:txBody>
      </p:sp>
      <p:sp>
        <p:nvSpPr>
          <p:cNvPr id="829" name="Google Shape;829;p77"/>
          <p:cNvSpPr txBox="1"/>
          <p:nvPr/>
        </p:nvSpPr>
        <p:spPr>
          <a:xfrm flipH="1">
            <a:off x="7544328" y="2535927"/>
            <a:ext cx="886500" cy="707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dk1"/>
                </a:solidFill>
                <a:latin typeface="Space Mono"/>
                <a:ea typeface="Space Mono"/>
                <a:cs typeface="Space Mono"/>
                <a:sym typeface="Space Mono"/>
              </a:rPr>
              <a:t>05</a:t>
            </a:r>
            <a:endParaRPr sz="3000" b="1">
              <a:solidFill>
                <a:schemeClr val="dk1"/>
              </a:solidFill>
              <a:latin typeface="Space Mono"/>
              <a:ea typeface="Space Mono"/>
              <a:cs typeface="Space Mono"/>
              <a:sym typeface="Space Mono"/>
            </a:endParaRPr>
          </a:p>
        </p:txBody>
      </p:sp>
      <p:cxnSp>
        <p:nvCxnSpPr>
          <p:cNvPr id="830" name="Google Shape;830;p77"/>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cxnSp>
        <p:nvCxnSpPr>
          <p:cNvPr id="831" name="Google Shape;831;p77"/>
          <p:cNvCxnSpPr>
            <a:stCxn id="817" idx="2"/>
            <a:endCxn id="823" idx="0"/>
          </p:cNvCxnSpPr>
          <p:nvPr/>
        </p:nvCxnSpPr>
        <p:spPr>
          <a:xfrm flipH="1">
            <a:off x="1156357" y="2251475"/>
            <a:ext cx="300" cy="284400"/>
          </a:xfrm>
          <a:prstGeom prst="straightConnector1">
            <a:avLst/>
          </a:prstGeom>
          <a:noFill/>
          <a:ln w="9525" cap="flat" cmpd="sng">
            <a:solidFill>
              <a:schemeClr val="dk1"/>
            </a:solidFill>
            <a:prstDash val="solid"/>
            <a:round/>
            <a:headEnd type="none" w="med" len="med"/>
            <a:tailEnd type="none" w="med" len="med"/>
          </a:ln>
        </p:spPr>
      </p:cxnSp>
      <p:cxnSp>
        <p:nvCxnSpPr>
          <p:cNvPr id="832" name="Google Shape;832;p77"/>
          <p:cNvCxnSpPr>
            <a:stCxn id="823" idx="2"/>
            <a:endCxn id="820" idx="0"/>
          </p:cNvCxnSpPr>
          <p:nvPr/>
        </p:nvCxnSpPr>
        <p:spPr>
          <a:xfrm>
            <a:off x="1156422" y="3243713"/>
            <a:ext cx="600" cy="284400"/>
          </a:xfrm>
          <a:prstGeom prst="straightConnector1">
            <a:avLst/>
          </a:prstGeom>
          <a:noFill/>
          <a:ln w="9525" cap="flat" cmpd="sng">
            <a:solidFill>
              <a:schemeClr val="dk1"/>
            </a:solidFill>
            <a:prstDash val="solid"/>
            <a:round/>
            <a:headEnd type="none" w="med" len="med"/>
            <a:tailEnd type="none" w="med" len="med"/>
          </a:ln>
        </p:spPr>
      </p:cxnSp>
      <p:cxnSp>
        <p:nvCxnSpPr>
          <p:cNvPr id="833" name="Google Shape;833;p77"/>
          <p:cNvCxnSpPr>
            <a:stCxn id="812" idx="2"/>
            <a:endCxn id="829" idx="0"/>
          </p:cNvCxnSpPr>
          <p:nvPr/>
        </p:nvCxnSpPr>
        <p:spPr>
          <a:xfrm>
            <a:off x="7987578" y="2251325"/>
            <a:ext cx="0" cy="284700"/>
          </a:xfrm>
          <a:prstGeom prst="straightConnector1">
            <a:avLst/>
          </a:prstGeom>
          <a:noFill/>
          <a:ln w="9525" cap="flat" cmpd="sng">
            <a:solidFill>
              <a:schemeClr val="dk1"/>
            </a:solidFill>
            <a:prstDash val="solid"/>
            <a:round/>
            <a:headEnd type="none" w="med" len="med"/>
            <a:tailEnd type="none" w="med" len="med"/>
          </a:ln>
        </p:spPr>
      </p:cxnSp>
      <p:cxnSp>
        <p:nvCxnSpPr>
          <p:cNvPr id="834" name="Google Shape;834;p77"/>
          <p:cNvCxnSpPr>
            <a:stCxn id="829" idx="2"/>
            <a:endCxn id="826" idx="0"/>
          </p:cNvCxnSpPr>
          <p:nvPr/>
        </p:nvCxnSpPr>
        <p:spPr>
          <a:xfrm>
            <a:off x="7987578" y="3243627"/>
            <a:ext cx="0" cy="284700"/>
          </a:xfrm>
          <a:prstGeom prst="straightConnector1">
            <a:avLst/>
          </a:prstGeom>
          <a:noFill/>
          <a:ln w="9525" cap="flat" cmpd="sng">
            <a:solidFill>
              <a:schemeClr val="dk1"/>
            </a:solidFill>
            <a:prstDash val="solid"/>
            <a:round/>
            <a:headEnd type="none" w="med" len="med"/>
            <a:tailEnd type="none" w="med" len="med"/>
          </a:ln>
        </p:spPr>
      </p:cxnSp>
      <p:cxnSp>
        <p:nvCxnSpPr>
          <p:cNvPr id="835" name="Google Shape;835;p77"/>
          <p:cNvCxnSpPr>
            <a:stCxn id="820" idx="2"/>
            <a:endCxn id="826" idx="2"/>
          </p:cNvCxnSpPr>
          <p:nvPr/>
        </p:nvCxnSpPr>
        <p:spPr>
          <a:xfrm rot="-5400000" flipH="1">
            <a:off x="4571983" y="820902"/>
            <a:ext cx="600" cy="6830700"/>
          </a:xfrm>
          <a:prstGeom prst="bentConnector3">
            <a:avLst>
              <a:gd name="adj1" fmla="val 39687500"/>
            </a:avLst>
          </a:prstGeom>
          <a:noFill/>
          <a:ln w="9525" cap="flat" cmpd="sng">
            <a:solidFill>
              <a:schemeClr val="dk1"/>
            </a:solidFill>
            <a:prstDash val="solid"/>
            <a:round/>
            <a:headEnd type="none" w="med" len="med"/>
            <a:tailEnd type="none" w="med" len="med"/>
          </a:ln>
        </p:spPr>
      </p:cxnSp>
      <p:cxnSp>
        <p:nvCxnSpPr>
          <p:cNvPr id="836" name="Google Shape;836;p77"/>
          <p:cNvCxnSpPr>
            <a:stCxn id="817" idx="0"/>
            <a:endCxn id="812" idx="0"/>
          </p:cNvCxnSpPr>
          <p:nvPr/>
        </p:nvCxnSpPr>
        <p:spPr>
          <a:xfrm rot="-5400000" flipH="1">
            <a:off x="4571857" y="-1871425"/>
            <a:ext cx="600" cy="6831000"/>
          </a:xfrm>
          <a:prstGeom prst="bentConnector3">
            <a:avLst>
              <a:gd name="adj1" fmla="val -39712500"/>
            </a:avLst>
          </a:prstGeom>
          <a:noFill/>
          <a:ln w="9525"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779602306"/>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Google Shape;344;p50"/>
          <p:cNvSpPr txBox="1">
            <a:spLocks noGrp="1"/>
          </p:cNvSpPr>
          <p:nvPr>
            <p:ph type="title"/>
          </p:nvPr>
        </p:nvSpPr>
        <p:spPr>
          <a:xfrm>
            <a:off x="713225" y="2998800"/>
            <a:ext cx="53796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Ethics</a:t>
            </a:r>
            <a:endParaRPr dirty="0"/>
          </a:p>
        </p:txBody>
      </p:sp>
      <p:sp>
        <p:nvSpPr>
          <p:cNvPr id="345" name="Google Shape;345;p50"/>
          <p:cNvSpPr txBox="1">
            <a:spLocks noGrp="1"/>
          </p:cNvSpPr>
          <p:nvPr>
            <p:ph type="title" idx="2"/>
          </p:nvPr>
        </p:nvSpPr>
        <p:spPr>
          <a:xfrm>
            <a:off x="713225" y="1320075"/>
            <a:ext cx="1913100" cy="10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08</a:t>
            </a:r>
            <a:endParaRPr dirty="0"/>
          </a:p>
        </p:txBody>
      </p:sp>
      <p:cxnSp>
        <p:nvCxnSpPr>
          <p:cNvPr id="347" name="Google Shape;347;p50"/>
          <p:cNvCxnSpPr/>
          <p:nvPr/>
        </p:nvCxnSpPr>
        <p:spPr>
          <a:xfrm>
            <a:off x="-19500" y="3840600"/>
            <a:ext cx="9183000" cy="0"/>
          </a:xfrm>
          <a:prstGeom prst="straightConnector1">
            <a:avLst/>
          </a:prstGeom>
          <a:noFill/>
          <a:ln w="9525" cap="flat" cmpd="sng">
            <a:solidFill>
              <a:schemeClr val="dk1"/>
            </a:solidFill>
            <a:prstDash val="solid"/>
            <a:round/>
            <a:headEnd type="none" w="med" len="med"/>
            <a:tailEnd type="none" w="med" len="med"/>
          </a:ln>
        </p:spPr>
      </p:cxnSp>
      <p:sp>
        <p:nvSpPr>
          <p:cNvPr id="348" name="Google Shape;348;p50"/>
          <p:cNvSpPr/>
          <p:nvPr/>
        </p:nvSpPr>
        <p:spPr>
          <a:xfrm>
            <a:off x="0" y="1403775"/>
            <a:ext cx="713400" cy="8553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50"/>
          <p:cNvSpPr/>
          <p:nvPr/>
        </p:nvSpPr>
        <p:spPr>
          <a:xfrm>
            <a:off x="2626325" y="1403775"/>
            <a:ext cx="6517800" cy="855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09021227"/>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Shape 810"/>
        <p:cNvGrpSpPr/>
        <p:nvPr/>
      </p:nvGrpSpPr>
      <p:grpSpPr>
        <a:xfrm>
          <a:off x="0" y="0"/>
          <a:ext cx="0" cy="0"/>
          <a:chOff x="0" y="0"/>
          <a:chExt cx="0" cy="0"/>
        </a:xfrm>
      </p:grpSpPr>
      <p:sp>
        <p:nvSpPr>
          <p:cNvPr id="811" name="Google Shape;811;p77"/>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Ethics</a:t>
            </a:r>
            <a:endParaRPr dirty="0"/>
          </a:p>
        </p:txBody>
      </p:sp>
      <p:sp>
        <p:nvSpPr>
          <p:cNvPr id="816" name="Google Shape;816;p77"/>
          <p:cNvSpPr txBox="1"/>
          <p:nvPr/>
        </p:nvSpPr>
        <p:spPr>
          <a:xfrm flipH="1">
            <a:off x="1752613" y="1476526"/>
            <a:ext cx="1945800" cy="354900"/>
          </a:xfrm>
          <a:prstGeom prst="rect">
            <a:avLst/>
          </a:prstGeom>
          <a:noFill/>
          <a:ln>
            <a:noFill/>
          </a:ln>
        </p:spPr>
        <p:txBody>
          <a:bodyPr spcFirstLastPara="1" wrap="square" lIns="91425" tIns="91425" rIns="91425" bIns="0" anchor="b" anchorCtr="0">
            <a:noAutofit/>
          </a:bodyPr>
          <a:lstStyle/>
          <a:p>
            <a:pPr marL="0" lvl="0" indent="0" algn="l" rtl="0">
              <a:spcBef>
                <a:spcPts val="0"/>
              </a:spcBef>
              <a:spcAft>
                <a:spcPts val="0"/>
              </a:spcAft>
              <a:buNone/>
            </a:pPr>
            <a:r>
              <a:rPr lang="en" sz="2000" dirty="0">
                <a:solidFill>
                  <a:schemeClr val="dk1"/>
                </a:solidFill>
                <a:latin typeface="Space Mono"/>
                <a:ea typeface="Space Mono"/>
                <a:cs typeface="Space Mono"/>
                <a:sym typeface="Space Mono"/>
              </a:rPr>
              <a:t>robots.txt</a:t>
            </a:r>
            <a:endParaRPr sz="2000" dirty="0">
              <a:solidFill>
                <a:schemeClr val="dk1"/>
              </a:solidFill>
              <a:latin typeface="Space Mono"/>
              <a:ea typeface="Space Mono"/>
              <a:cs typeface="Space Mono"/>
              <a:sym typeface="Space Mono"/>
            </a:endParaRPr>
          </a:p>
        </p:txBody>
      </p:sp>
      <p:sp>
        <p:nvSpPr>
          <p:cNvPr id="817" name="Google Shape;817;p77"/>
          <p:cNvSpPr txBox="1"/>
          <p:nvPr/>
        </p:nvSpPr>
        <p:spPr>
          <a:xfrm flipH="1">
            <a:off x="713407" y="1543775"/>
            <a:ext cx="886500" cy="707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dk1"/>
                </a:solidFill>
                <a:latin typeface="Space Mono"/>
                <a:ea typeface="Space Mono"/>
                <a:cs typeface="Space Mono"/>
                <a:sym typeface="Space Mono"/>
              </a:rPr>
              <a:t>01</a:t>
            </a:r>
            <a:endParaRPr sz="3000" b="1">
              <a:solidFill>
                <a:schemeClr val="dk1"/>
              </a:solidFill>
              <a:latin typeface="Space Mono"/>
              <a:ea typeface="Space Mono"/>
              <a:cs typeface="Space Mono"/>
              <a:sym typeface="Space Mono"/>
            </a:endParaRPr>
          </a:p>
        </p:txBody>
      </p:sp>
      <p:sp>
        <p:nvSpPr>
          <p:cNvPr id="819" name="Google Shape;819;p77"/>
          <p:cNvSpPr txBox="1"/>
          <p:nvPr/>
        </p:nvSpPr>
        <p:spPr>
          <a:xfrm flipH="1">
            <a:off x="1752726" y="3461365"/>
            <a:ext cx="3419042" cy="354900"/>
          </a:xfrm>
          <a:prstGeom prst="rect">
            <a:avLst/>
          </a:prstGeom>
          <a:noFill/>
          <a:ln>
            <a:noFill/>
          </a:ln>
        </p:spPr>
        <p:txBody>
          <a:bodyPr spcFirstLastPara="1" wrap="square" lIns="91425" tIns="91425" rIns="91425" bIns="0" anchor="b" anchorCtr="0">
            <a:noAutofit/>
          </a:bodyPr>
          <a:lstStyle/>
          <a:p>
            <a:pPr marL="0" lvl="0" indent="0" algn="l" rtl="0">
              <a:spcBef>
                <a:spcPts val="0"/>
              </a:spcBef>
              <a:spcAft>
                <a:spcPts val="0"/>
              </a:spcAft>
              <a:buNone/>
            </a:pPr>
            <a:r>
              <a:rPr lang="en-US" sz="2000" dirty="0">
                <a:solidFill>
                  <a:schemeClr val="dk1"/>
                </a:solidFill>
                <a:latin typeface="Space Mono"/>
                <a:ea typeface="Space Mono"/>
                <a:cs typeface="Space Mono"/>
                <a:sym typeface="Space Mono"/>
              </a:rPr>
              <a:t>Copyright</a:t>
            </a:r>
          </a:p>
        </p:txBody>
      </p:sp>
      <p:sp>
        <p:nvSpPr>
          <p:cNvPr id="820" name="Google Shape;820;p77"/>
          <p:cNvSpPr txBox="1"/>
          <p:nvPr/>
        </p:nvSpPr>
        <p:spPr>
          <a:xfrm flipH="1">
            <a:off x="713683" y="3528252"/>
            <a:ext cx="886500" cy="707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dk1"/>
                </a:solidFill>
                <a:latin typeface="Space Mono"/>
                <a:ea typeface="Space Mono"/>
                <a:cs typeface="Space Mono"/>
                <a:sym typeface="Space Mono"/>
              </a:rPr>
              <a:t>03</a:t>
            </a:r>
            <a:endParaRPr sz="3000" b="1">
              <a:solidFill>
                <a:schemeClr val="dk1"/>
              </a:solidFill>
              <a:latin typeface="Space Mono"/>
              <a:ea typeface="Space Mono"/>
              <a:cs typeface="Space Mono"/>
              <a:sym typeface="Space Mono"/>
            </a:endParaRPr>
          </a:p>
        </p:txBody>
      </p:sp>
      <p:sp>
        <p:nvSpPr>
          <p:cNvPr id="822" name="Google Shape;822;p77"/>
          <p:cNvSpPr txBox="1"/>
          <p:nvPr/>
        </p:nvSpPr>
        <p:spPr>
          <a:xfrm flipH="1">
            <a:off x="1752513" y="2468915"/>
            <a:ext cx="4392647" cy="354900"/>
          </a:xfrm>
          <a:prstGeom prst="rect">
            <a:avLst/>
          </a:prstGeom>
          <a:noFill/>
          <a:ln>
            <a:noFill/>
          </a:ln>
        </p:spPr>
        <p:txBody>
          <a:bodyPr spcFirstLastPara="1" wrap="square" lIns="91425" tIns="91425" rIns="91425" bIns="0" anchor="b" anchorCtr="0">
            <a:noAutofit/>
          </a:bodyPr>
          <a:lstStyle/>
          <a:p>
            <a:pPr marL="0" lvl="0" indent="0" algn="l" rtl="0">
              <a:spcBef>
                <a:spcPts val="0"/>
              </a:spcBef>
              <a:spcAft>
                <a:spcPts val="0"/>
              </a:spcAft>
              <a:buNone/>
            </a:pPr>
            <a:r>
              <a:rPr lang="en-US" sz="2000" dirty="0">
                <a:solidFill>
                  <a:schemeClr val="dk1"/>
                </a:solidFill>
                <a:latin typeface="Space Mono"/>
                <a:ea typeface="Space Mono"/>
                <a:cs typeface="Space Mono"/>
                <a:sym typeface="Space Mono"/>
              </a:rPr>
              <a:t>Infrastructure</a:t>
            </a:r>
          </a:p>
        </p:txBody>
      </p:sp>
      <p:sp>
        <p:nvSpPr>
          <p:cNvPr id="823" name="Google Shape;823;p77"/>
          <p:cNvSpPr txBox="1"/>
          <p:nvPr/>
        </p:nvSpPr>
        <p:spPr>
          <a:xfrm flipH="1">
            <a:off x="713172" y="2536013"/>
            <a:ext cx="886500" cy="707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dk1"/>
                </a:solidFill>
                <a:latin typeface="Space Mono"/>
                <a:ea typeface="Space Mono"/>
                <a:cs typeface="Space Mono"/>
                <a:sym typeface="Space Mono"/>
              </a:rPr>
              <a:t>02</a:t>
            </a:r>
            <a:endParaRPr sz="3000" b="1">
              <a:solidFill>
                <a:schemeClr val="dk1"/>
              </a:solidFill>
              <a:latin typeface="Space Mono"/>
              <a:ea typeface="Space Mono"/>
              <a:cs typeface="Space Mono"/>
              <a:sym typeface="Space Mono"/>
            </a:endParaRPr>
          </a:p>
        </p:txBody>
      </p:sp>
      <p:cxnSp>
        <p:nvCxnSpPr>
          <p:cNvPr id="830" name="Google Shape;830;p77"/>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cxnSp>
        <p:nvCxnSpPr>
          <p:cNvPr id="831" name="Google Shape;831;p77"/>
          <p:cNvCxnSpPr>
            <a:stCxn id="817" idx="2"/>
            <a:endCxn id="823" idx="0"/>
          </p:cNvCxnSpPr>
          <p:nvPr/>
        </p:nvCxnSpPr>
        <p:spPr>
          <a:xfrm flipH="1">
            <a:off x="1156357" y="2251475"/>
            <a:ext cx="300" cy="284400"/>
          </a:xfrm>
          <a:prstGeom prst="straightConnector1">
            <a:avLst/>
          </a:prstGeom>
          <a:noFill/>
          <a:ln w="9525" cap="flat" cmpd="sng">
            <a:solidFill>
              <a:schemeClr val="dk1"/>
            </a:solidFill>
            <a:prstDash val="solid"/>
            <a:round/>
            <a:headEnd type="none" w="med" len="med"/>
            <a:tailEnd type="none" w="med" len="med"/>
          </a:ln>
        </p:spPr>
      </p:cxnSp>
      <p:cxnSp>
        <p:nvCxnSpPr>
          <p:cNvPr id="832" name="Google Shape;832;p77"/>
          <p:cNvCxnSpPr>
            <a:stCxn id="823" idx="2"/>
            <a:endCxn id="820" idx="0"/>
          </p:cNvCxnSpPr>
          <p:nvPr/>
        </p:nvCxnSpPr>
        <p:spPr>
          <a:xfrm>
            <a:off x="1156422" y="3243713"/>
            <a:ext cx="600" cy="284400"/>
          </a:xfrm>
          <a:prstGeom prst="straightConnector1">
            <a:avLst/>
          </a:prstGeom>
          <a:noFill/>
          <a:ln w="9525" cap="flat" cmpd="sng">
            <a:solidFill>
              <a:schemeClr val="dk1"/>
            </a:solidFill>
            <a:prstDash val="solid"/>
            <a:round/>
            <a:headEnd type="none" w="med" len="med"/>
            <a:tailEnd type="none" w="med" len="med"/>
          </a:ln>
        </p:spPr>
      </p:cxnSp>
      <p:cxnSp>
        <p:nvCxnSpPr>
          <p:cNvPr id="835" name="Google Shape;835;p77"/>
          <p:cNvCxnSpPr>
            <a:cxnSpLocks/>
            <a:stCxn id="820" idx="2"/>
          </p:cNvCxnSpPr>
          <p:nvPr/>
        </p:nvCxnSpPr>
        <p:spPr>
          <a:xfrm rot="-5400000" flipH="1">
            <a:off x="4571983" y="820902"/>
            <a:ext cx="600" cy="6830700"/>
          </a:xfrm>
          <a:prstGeom prst="bentConnector3">
            <a:avLst>
              <a:gd name="adj1" fmla="val 39687500"/>
            </a:avLst>
          </a:prstGeom>
          <a:noFill/>
          <a:ln w="9525" cap="flat" cmpd="sng">
            <a:solidFill>
              <a:schemeClr val="dk1"/>
            </a:solidFill>
            <a:prstDash val="solid"/>
            <a:round/>
            <a:headEnd type="none" w="med" len="med"/>
            <a:tailEnd type="none" w="med" len="med"/>
          </a:ln>
        </p:spPr>
      </p:cxnSp>
      <p:cxnSp>
        <p:nvCxnSpPr>
          <p:cNvPr id="836" name="Google Shape;836;p77"/>
          <p:cNvCxnSpPr>
            <a:cxnSpLocks/>
            <a:stCxn id="817" idx="0"/>
          </p:cNvCxnSpPr>
          <p:nvPr/>
        </p:nvCxnSpPr>
        <p:spPr>
          <a:xfrm rot="-5400000" flipH="1">
            <a:off x="4571857" y="-1871425"/>
            <a:ext cx="600" cy="6831000"/>
          </a:xfrm>
          <a:prstGeom prst="bentConnector3">
            <a:avLst>
              <a:gd name="adj1" fmla="val -39712500"/>
            </a:avLst>
          </a:prstGeom>
          <a:noFill/>
          <a:ln w="9525" cap="flat" cmpd="sng">
            <a:solidFill>
              <a:schemeClr val="dk1"/>
            </a:solidFill>
            <a:prstDash val="solid"/>
            <a:round/>
            <a:headEnd type="none" w="med" len="med"/>
            <a:tailEnd type="none" w="med" len="med"/>
          </a:ln>
        </p:spPr>
      </p:cxnSp>
      <p:pic>
        <p:nvPicPr>
          <p:cNvPr id="4" name="Picture 3">
            <a:extLst>
              <a:ext uri="{FF2B5EF4-FFF2-40B4-BE49-F238E27FC236}">
                <a16:creationId xmlns:a16="http://schemas.microsoft.com/office/drawing/2014/main" id="{2C76A06A-EC9E-CFA5-6A2A-85B71F4868EB}"/>
              </a:ext>
            </a:extLst>
          </p:cNvPr>
          <p:cNvPicPr>
            <a:picLocks noChangeAspect="1"/>
          </p:cNvPicPr>
          <p:nvPr/>
        </p:nvPicPr>
        <p:blipFill>
          <a:blip r:embed="rId3"/>
          <a:stretch>
            <a:fillRect/>
          </a:stretch>
        </p:blipFill>
        <p:spPr>
          <a:xfrm>
            <a:off x="5926379" y="1424968"/>
            <a:ext cx="2929789" cy="2929789"/>
          </a:xfrm>
          <a:prstGeom prst="rect">
            <a:avLst/>
          </a:prstGeom>
        </p:spPr>
      </p:pic>
    </p:spTree>
    <p:extLst>
      <p:ext uri="{BB962C8B-B14F-4D97-AF65-F5344CB8AC3E}">
        <p14:creationId xmlns:p14="http://schemas.microsoft.com/office/powerpoint/2010/main" val="1164264116"/>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Shape 870"/>
        <p:cNvGrpSpPr/>
        <p:nvPr/>
      </p:nvGrpSpPr>
      <p:grpSpPr>
        <a:xfrm>
          <a:off x="0" y="0"/>
          <a:ext cx="0" cy="0"/>
          <a:chOff x="0" y="0"/>
          <a:chExt cx="0" cy="0"/>
        </a:xfrm>
      </p:grpSpPr>
      <p:sp>
        <p:nvSpPr>
          <p:cNvPr id="871" name="Google Shape;871;p80"/>
          <p:cNvSpPr txBox="1">
            <a:spLocks noGrp="1"/>
          </p:cNvSpPr>
          <p:nvPr>
            <p:ph type="ctrTitle"/>
          </p:nvPr>
        </p:nvSpPr>
        <p:spPr>
          <a:xfrm>
            <a:off x="713350" y="2215950"/>
            <a:ext cx="3858600" cy="958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THANKS!</a:t>
            </a:r>
            <a:endParaRPr/>
          </a:p>
        </p:txBody>
      </p:sp>
      <p:sp>
        <p:nvSpPr>
          <p:cNvPr id="872" name="Google Shape;872;p80"/>
          <p:cNvSpPr txBox="1">
            <a:spLocks noGrp="1"/>
          </p:cNvSpPr>
          <p:nvPr>
            <p:ph type="subTitle" idx="1"/>
          </p:nvPr>
        </p:nvSpPr>
        <p:spPr>
          <a:xfrm>
            <a:off x="713225" y="3174600"/>
            <a:ext cx="3858600" cy="147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2000" dirty="0">
                <a:latin typeface="Space Mono"/>
                <a:ea typeface="Space Mono"/>
                <a:cs typeface="Space Mono"/>
                <a:sym typeface="Space Mono"/>
              </a:rPr>
              <a:t>DO YOU HAVE ANY QUESTIONS?</a:t>
            </a:r>
            <a:endParaRPr sz="2000" dirty="0">
              <a:latin typeface="Space Mono"/>
              <a:ea typeface="Space Mono"/>
              <a:cs typeface="Space Mono"/>
              <a:sym typeface="Space Mono"/>
            </a:endParaRPr>
          </a:p>
          <a:p>
            <a:pPr marL="0" lvl="0" indent="0" algn="l" rtl="0">
              <a:spcBef>
                <a:spcPts val="0"/>
              </a:spcBef>
              <a:spcAft>
                <a:spcPts val="0"/>
              </a:spcAft>
              <a:buClr>
                <a:schemeClr val="dk1"/>
              </a:buClr>
              <a:buSzPts val="1100"/>
              <a:buFont typeface="Arial"/>
              <a:buNone/>
            </a:pPr>
            <a:r>
              <a:rPr lang="en-US" dirty="0"/>
              <a:t>parsa.abbasi1996@gmail.com</a:t>
            </a:r>
            <a:endParaRPr dirty="0"/>
          </a:p>
          <a:p>
            <a:pPr marL="0" lvl="0" indent="0" algn="l" rtl="0">
              <a:spcBef>
                <a:spcPts val="0"/>
              </a:spcBef>
              <a:spcAft>
                <a:spcPts val="0"/>
              </a:spcAft>
              <a:buNone/>
            </a:pPr>
            <a:endParaRPr dirty="0"/>
          </a:p>
        </p:txBody>
      </p:sp>
      <p:cxnSp>
        <p:nvCxnSpPr>
          <p:cNvPr id="886" name="Google Shape;886;p80"/>
          <p:cNvCxnSpPr/>
          <p:nvPr/>
        </p:nvCxnSpPr>
        <p:spPr>
          <a:xfrm>
            <a:off x="-19500" y="3175822"/>
            <a:ext cx="9183000" cy="0"/>
          </a:xfrm>
          <a:prstGeom prst="straightConnector1">
            <a:avLst/>
          </a:prstGeom>
          <a:noFill/>
          <a:ln w="9525"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643406441"/>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Shape 890"/>
        <p:cNvGrpSpPr/>
        <p:nvPr/>
      </p:nvGrpSpPr>
      <p:grpSpPr>
        <a:xfrm>
          <a:off x="0" y="0"/>
          <a:ext cx="0" cy="0"/>
          <a:chOff x="0" y="0"/>
          <a:chExt cx="0" cy="0"/>
        </a:xfrm>
      </p:grpSpPr>
      <p:sp>
        <p:nvSpPr>
          <p:cNvPr id="891" name="Google Shape;891;p81"/>
          <p:cNvSpPr txBox="1">
            <a:spLocks noGrp="1"/>
          </p:cNvSpPr>
          <p:nvPr>
            <p:ph type="title"/>
          </p:nvPr>
        </p:nvSpPr>
        <p:spPr>
          <a:xfrm>
            <a:off x="715753" y="2282675"/>
            <a:ext cx="3849000" cy="103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400" dirty="0"/>
              <a:t>GitHub</a:t>
            </a:r>
            <a:endParaRPr sz="4400" dirty="0"/>
          </a:p>
        </p:txBody>
      </p:sp>
      <p:sp>
        <p:nvSpPr>
          <p:cNvPr id="892" name="Google Shape;892;p81"/>
          <p:cNvSpPr txBox="1">
            <a:spLocks noGrp="1"/>
          </p:cNvSpPr>
          <p:nvPr>
            <p:ph type="body" idx="1"/>
          </p:nvPr>
        </p:nvSpPr>
        <p:spPr>
          <a:xfrm>
            <a:off x="722012" y="3130899"/>
            <a:ext cx="4644253" cy="7092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US" sz="1800" dirty="0">
                <a:hlinkClick r:id="rId3"/>
              </a:rPr>
              <a:t>https://github.com/parsa-abbasi/WebScraping</a:t>
            </a:r>
            <a:endParaRPr sz="1800" dirty="0"/>
          </a:p>
        </p:txBody>
      </p:sp>
      <p:grpSp>
        <p:nvGrpSpPr>
          <p:cNvPr id="893" name="Google Shape;893;p81"/>
          <p:cNvGrpSpPr/>
          <p:nvPr/>
        </p:nvGrpSpPr>
        <p:grpSpPr>
          <a:xfrm>
            <a:off x="2511639" y="76175"/>
            <a:ext cx="12187666" cy="6109500"/>
            <a:chOff x="2511639" y="-25"/>
            <a:chExt cx="12187666" cy="6109500"/>
          </a:xfrm>
        </p:grpSpPr>
        <p:grpSp>
          <p:nvGrpSpPr>
            <p:cNvPr id="894" name="Google Shape;894;p81"/>
            <p:cNvGrpSpPr/>
            <p:nvPr/>
          </p:nvGrpSpPr>
          <p:grpSpPr>
            <a:xfrm>
              <a:off x="2511639" y="-25"/>
              <a:ext cx="11431058" cy="6109449"/>
              <a:chOff x="3883200" y="-25"/>
              <a:chExt cx="9623723" cy="5143500"/>
            </a:xfrm>
          </p:grpSpPr>
          <p:grpSp>
            <p:nvGrpSpPr>
              <p:cNvPr id="895" name="Google Shape;895;p81"/>
              <p:cNvGrpSpPr/>
              <p:nvPr/>
            </p:nvGrpSpPr>
            <p:grpSpPr>
              <a:xfrm>
                <a:off x="3883200" y="-25"/>
                <a:ext cx="8947590" cy="5143500"/>
                <a:chOff x="3883200" y="-25"/>
                <a:chExt cx="8947590" cy="5143500"/>
              </a:xfrm>
            </p:grpSpPr>
            <p:sp>
              <p:nvSpPr>
                <p:cNvPr id="896" name="Google Shape;896;p81"/>
                <p:cNvSpPr/>
                <p:nvPr/>
              </p:nvSpPr>
              <p:spPr>
                <a:xfrm flipH="1">
                  <a:off x="3883200" y="-25"/>
                  <a:ext cx="5260800" cy="5143500"/>
                </a:xfrm>
                <a:prstGeom prst="diagStripe">
                  <a:avLst>
                    <a:gd name="adj" fmla="val 83959"/>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81"/>
                <p:cNvSpPr/>
                <p:nvPr/>
              </p:nvSpPr>
              <p:spPr>
                <a:xfrm flipH="1">
                  <a:off x="4870813" y="-25"/>
                  <a:ext cx="5260800" cy="5143500"/>
                </a:xfrm>
                <a:prstGeom prst="diagStripe">
                  <a:avLst>
                    <a:gd name="adj" fmla="val 8989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81"/>
                <p:cNvSpPr/>
                <p:nvPr/>
              </p:nvSpPr>
              <p:spPr>
                <a:xfrm flipH="1">
                  <a:off x="5545600" y="-25"/>
                  <a:ext cx="5260800" cy="5143500"/>
                </a:xfrm>
                <a:prstGeom prst="diagStripe">
                  <a:avLst>
                    <a:gd name="adj" fmla="val 8989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81"/>
                <p:cNvSpPr/>
                <p:nvPr/>
              </p:nvSpPr>
              <p:spPr>
                <a:xfrm flipH="1">
                  <a:off x="6220400" y="-25"/>
                  <a:ext cx="5260800" cy="5143500"/>
                </a:xfrm>
                <a:prstGeom prst="diagStripe">
                  <a:avLst>
                    <a:gd name="adj" fmla="val 8989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81"/>
                <p:cNvSpPr/>
                <p:nvPr/>
              </p:nvSpPr>
              <p:spPr>
                <a:xfrm flipH="1">
                  <a:off x="6895202" y="-25"/>
                  <a:ext cx="5260800" cy="5143500"/>
                </a:xfrm>
                <a:prstGeom prst="diagStripe">
                  <a:avLst>
                    <a:gd name="adj" fmla="val 8989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81"/>
                <p:cNvSpPr/>
                <p:nvPr/>
              </p:nvSpPr>
              <p:spPr>
                <a:xfrm flipH="1">
                  <a:off x="7569990" y="-25"/>
                  <a:ext cx="5260800" cy="5143500"/>
                </a:xfrm>
                <a:prstGeom prst="diagStripe">
                  <a:avLst>
                    <a:gd name="adj" fmla="val 8989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2" name="Google Shape;902;p81"/>
              <p:cNvSpPr/>
              <p:nvPr/>
            </p:nvSpPr>
            <p:spPr>
              <a:xfrm flipH="1">
                <a:off x="8246123" y="-25"/>
                <a:ext cx="5260800" cy="5143500"/>
              </a:xfrm>
              <a:prstGeom prst="diagStripe">
                <a:avLst>
                  <a:gd name="adj" fmla="val 8989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3" name="Google Shape;903;p81"/>
            <p:cNvSpPr/>
            <p:nvPr/>
          </p:nvSpPr>
          <p:spPr>
            <a:xfrm flipH="1">
              <a:off x="8450605" y="-25"/>
              <a:ext cx="6248700" cy="6109500"/>
            </a:xfrm>
            <a:prstGeom prst="diagStripe">
              <a:avLst>
                <a:gd name="adj" fmla="val 8989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Shape 907"/>
        <p:cNvGrpSpPr/>
        <p:nvPr/>
      </p:nvGrpSpPr>
      <p:grpSpPr>
        <a:xfrm>
          <a:off x="0" y="0"/>
          <a:ext cx="0" cy="0"/>
          <a:chOff x="0" y="0"/>
          <a:chExt cx="0" cy="0"/>
        </a:xfrm>
      </p:grpSpPr>
      <p:sp>
        <p:nvSpPr>
          <p:cNvPr id="908" name="Google Shape;908;p82"/>
          <p:cNvSpPr/>
          <p:nvPr/>
        </p:nvSpPr>
        <p:spPr>
          <a:xfrm>
            <a:off x="50" y="4911898"/>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82"/>
          <p:cNvSpPr txBox="1">
            <a:spLocks noGrp="1"/>
          </p:cNvSpPr>
          <p:nvPr>
            <p:ph type="body" idx="1"/>
          </p:nvPr>
        </p:nvSpPr>
        <p:spPr>
          <a:xfrm>
            <a:off x="713225" y="1152400"/>
            <a:ext cx="8129218" cy="1601951"/>
          </a:xfrm>
          <a:prstGeom prst="rect">
            <a:avLst/>
          </a:prstGeom>
        </p:spPr>
        <p:txBody>
          <a:bodyPr spcFirstLastPara="1" wrap="square" lIns="91425" tIns="91425" rIns="91425" bIns="91425" anchor="t" anchorCtr="0">
            <a:noAutofit/>
          </a:bodyPr>
          <a:lstStyle/>
          <a:p>
            <a:pPr marL="0" lvl="0" indent="0" algn="l" rtl="0">
              <a:spcBef>
                <a:spcPts val="1000"/>
              </a:spcBef>
              <a:spcAft>
                <a:spcPts val="0"/>
              </a:spcAft>
              <a:buClr>
                <a:schemeClr val="dk1"/>
              </a:buClr>
              <a:buSzPts val="1100"/>
              <a:buFont typeface="Arial"/>
              <a:buNone/>
            </a:pPr>
            <a:r>
              <a:rPr lang="en" sz="2000" dirty="0">
                <a:latin typeface="Space Mono"/>
                <a:ea typeface="Space Mono"/>
                <a:cs typeface="Space Mono"/>
                <a:sym typeface="Space Mono"/>
              </a:rPr>
              <a:t>Books:</a:t>
            </a:r>
            <a:endParaRPr sz="2000" dirty="0">
              <a:latin typeface="Space Mono"/>
              <a:ea typeface="Space Mono"/>
              <a:cs typeface="Space Mono"/>
              <a:sym typeface="Space Mono"/>
            </a:endParaRPr>
          </a:p>
          <a:p>
            <a:pPr marL="457200" lvl="0" indent="-317500" algn="l" rtl="0">
              <a:spcBef>
                <a:spcPts val="0"/>
              </a:spcBef>
              <a:spcAft>
                <a:spcPts val="0"/>
              </a:spcAft>
              <a:buSzPts val="1400"/>
              <a:buFont typeface="Roboto Condensed"/>
              <a:buChar char="●"/>
            </a:pPr>
            <a:r>
              <a:rPr lang="en-US" sz="1600" dirty="0" err="1">
                <a:uFill>
                  <a:noFill/>
                </a:uFill>
              </a:rPr>
              <a:t>Broucke</a:t>
            </a:r>
            <a:r>
              <a:rPr lang="en-US" sz="1600" dirty="0">
                <a:uFill>
                  <a:noFill/>
                </a:uFill>
              </a:rPr>
              <a:t>, S. v., &amp; </a:t>
            </a:r>
            <a:r>
              <a:rPr lang="en-US" sz="1600" dirty="0" err="1">
                <a:uFill>
                  <a:noFill/>
                </a:uFill>
              </a:rPr>
              <a:t>Baesens</a:t>
            </a:r>
            <a:r>
              <a:rPr lang="en-US" sz="1600" dirty="0">
                <a:uFill>
                  <a:noFill/>
                </a:uFill>
              </a:rPr>
              <a:t>, B. (2018). Practical Web Scraping for Data Science: Best Practices and Examples with Python. </a:t>
            </a:r>
            <a:r>
              <a:rPr lang="en-US" sz="1600" dirty="0" err="1">
                <a:uFill>
                  <a:noFill/>
                </a:uFill>
              </a:rPr>
              <a:t>Apress</a:t>
            </a:r>
            <a:r>
              <a:rPr lang="en-US" sz="1600" dirty="0">
                <a:uFill>
                  <a:noFill/>
                </a:uFill>
              </a:rPr>
              <a:t>.</a:t>
            </a:r>
          </a:p>
          <a:p>
            <a:pPr marL="457200" lvl="0" indent="-317500" algn="l" rtl="0">
              <a:spcBef>
                <a:spcPts val="0"/>
              </a:spcBef>
              <a:spcAft>
                <a:spcPts val="0"/>
              </a:spcAft>
              <a:buSzPts val="1400"/>
              <a:buFont typeface="Roboto Condensed"/>
              <a:buChar char="●"/>
            </a:pPr>
            <a:r>
              <a:rPr lang="en-US" sz="1600" dirty="0">
                <a:uFill>
                  <a:noFill/>
                </a:uFill>
              </a:rPr>
              <a:t>Mitchell, R. (2018). Web Scraping with Python: Collecting More Data from the Modern Web. O'Reilly Media.</a:t>
            </a:r>
          </a:p>
          <a:p>
            <a:pPr marL="457200" lvl="0" indent="-317500" algn="l" rtl="0">
              <a:spcBef>
                <a:spcPts val="0"/>
              </a:spcBef>
              <a:spcAft>
                <a:spcPts val="0"/>
              </a:spcAft>
              <a:buSzPts val="1400"/>
              <a:buFont typeface="Roboto Condensed"/>
              <a:buChar char="●"/>
            </a:pPr>
            <a:endParaRPr lang="en-US" dirty="0">
              <a:uFill>
                <a:noFill/>
              </a:uFill>
            </a:endParaRPr>
          </a:p>
          <a:p>
            <a:pPr marL="457200" lvl="0" indent="-317500" algn="l" rtl="0">
              <a:spcBef>
                <a:spcPts val="0"/>
              </a:spcBef>
              <a:spcAft>
                <a:spcPts val="0"/>
              </a:spcAft>
              <a:buSzPts val="1400"/>
              <a:buFont typeface="Roboto Condensed"/>
              <a:buChar char="●"/>
            </a:pPr>
            <a:endParaRPr lang="en-US" dirty="0">
              <a:uFill>
                <a:noFill/>
              </a:uFill>
            </a:endParaRPr>
          </a:p>
          <a:p>
            <a:pPr marL="457200" lvl="0" indent="-317500" algn="l" rtl="0">
              <a:spcBef>
                <a:spcPts val="0"/>
              </a:spcBef>
              <a:spcAft>
                <a:spcPts val="0"/>
              </a:spcAft>
              <a:buSzPts val="1400"/>
              <a:buFont typeface="Roboto Condensed"/>
              <a:buChar char="●"/>
            </a:pPr>
            <a:endParaRPr lang="en-US" dirty="0">
              <a:uFill>
                <a:noFill/>
              </a:uFill>
            </a:endParaRPr>
          </a:p>
          <a:p>
            <a:pPr marL="457200" lvl="0" indent="-317500" algn="l" rtl="0">
              <a:spcBef>
                <a:spcPts val="0"/>
              </a:spcBef>
              <a:spcAft>
                <a:spcPts val="0"/>
              </a:spcAft>
              <a:buSzPts val="1400"/>
              <a:buFont typeface="Roboto Condensed"/>
              <a:buChar char="●"/>
            </a:pPr>
            <a:endParaRPr lang="en-US" dirty="0">
              <a:uFill>
                <a:noFill/>
              </a:uFill>
            </a:endParaRPr>
          </a:p>
        </p:txBody>
      </p:sp>
      <p:sp>
        <p:nvSpPr>
          <p:cNvPr id="910" name="Google Shape;910;p82"/>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2" name="Google Shape;909;p82">
            <a:extLst>
              <a:ext uri="{FF2B5EF4-FFF2-40B4-BE49-F238E27FC236}">
                <a16:creationId xmlns:a16="http://schemas.microsoft.com/office/drawing/2014/main" id="{1688472D-A383-84AB-56C8-893C22EF6045}"/>
              </a:ext>
            </a:extLst>
          </p:cNvPr>
          <p:cNvSpPr txBox="1">
            <a:spLocks/>
          </p:cNvSpPr>
          <p:nvPr/>
        </p:nvSpPr>
        <p:spPr>
          <a:xfrm>
            <a:off x="713225" y="2754351"/>
            <a:ext cx="8129218" cy="2055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spcBef>
                <a:spcPts val="1000"/>
              </a:spcBef>
              <a:buSzPts val="1100"/>
              <a:buFont typeface="Arial"/>
              <a:buNone/>
            </a:pPr>
            <a:r>
              <a:rPr lang="en-US" sz="2000" dirty="0">
                <a:latin typeface="Space Mono"/>
                <a:ea typeface="Space Mono"/>
                <a:cs typeface="Space Mono"/>
                <a:sym typeface="Space Mono"/>
              </a:rPr>
              <a:t>Papers:</a:t>
            </a:r>
          </a:p>
          <a:p>
            <a:pPr>
              <a:buFont typeface="Roboto Condensed"/>
              <a:buChar char="●"/>
            </a:pPr>
            <a:r>
              <a:rPr lang="en-US" sz="1600" dirty="0">
                <a:uFill>
                  <a:noFill/>
                </a:uFill>
              </a:rPr>
              <a:t>Thapelo, T. S., </a:t>
            </a:r>
            <a:r>
              <a:rPr lang="en-US" sz="1600" dirty="0" err="1">
                <a:uFill>
                  <a:noFill/>
                </a:uFill>
              </a:rPr>
              <a:t>Namoshe</a:t>
            </a:r>
            <a:r>
              <a:rPr lang="en-US" sz="1600" dirty="0">
                <a:uFill>
                  <a:noFill/>
                </a:uFill>
              </a:rPr>
              <a:t>, M., </a:t>
            </a:r>
            <a:r>
              <a:rPr lang="en-US" sz="1600" dirty="0" err="1">
                <a:uFill>
                  <a:noFill/>
                </a:uFill>
              </a:rPr>
              <a:t>Matsebe</a:t>
            </a:r>
            <a:r>
              <a:rPr lang="en-US" sz="1600" dirty="0">
                <a:uFill>
                  <a:noFill/>
                </a:uFill>
              </a:rPr>
              <a:t>, O., </a:t>
            </a:r>
            <a:r>
              <a:rPr lang="en-US" sz="1600" dirty="0" err="1">
                <a:uFill>
                  <a:noFill/>
                </a:uFill>
              </a:rPr>
              <a:t>Motshegwa</a:t>
            </a:r>
            <a:r>
              <a:rPr lang="en-US" sz="1600" dirty="0">
                <a:uFill>
                  <a:noFill/>
                </a:uFill>
              </a:rPr>
              <a:t>, T., &amp; </a:t>
            </a:r>
            <a:r>
              <a:rPr lang="en-US" sz="1600" dirty="0" err="1">
                <a:uFill>
                  <a:noFill/>
                </a:uFill>
              </a:rPr>
              <a:t>Bopape</a:t>
            </a:r>
            <a:r>
              <a:rPr lang="en-US" sz="1600" dirty="0">
                <a:uFill>
                  <a:noFill/>
                </a:uFill>
              </a:rPr>
              <a:t>, M. J. M. (2021). SASSCAL </a:t>
            </a:r>
            <a:r>
              <a:rPr lang="en-US" sz="1600" dirty="0" err="1">
                <a:uFill>
                  <a:noFill/>
                </a:uFill>
              </a:rPr>
              <a:t>webSAPI</a:t>
            </a:r>
            <a:r>
              <a:rPr lang="en-US" sz="1600" dirty="0">
                <a:uFill>
                  <a:noFill/>
                </a:uFill>
              </a:rPr>
              <a:t>: A web scraping application programming interface to support access to SASSCAL’s weather data. Data Science Journal, 20(1), [24]. https://doi.org/10.5334/dsj-2021-024</a:t>
            </a:r>
            <a:endParaRPr lang="en-US" sz="1600" dirty="0"/>
          </a:p>
        </p:txBody>
      </p:sp>
    </p:spTree>
    <p:extLst>
      <p:ext uri="{BB962C8B-B14F-4D97-AF65-F5344CB8AC3E}">
        <p14:creationId xmlns:p14="http://schemas.microsoft.com/office/powerpoint/2010/main" val="3165306365"/>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Shape 907"/>
        <p:cNvGrpSpPr/>
        <p:nvPr/>
      </p:nvGrpSpPr>
      <p:grpSpPr>
        <a:xfrm>
          <a:off x="0" y="0"/>
          <a:ext cx="0" cy="0"/>
          <a:chOff x="0" y="0"/>
          <a:chExt cx="0" cy="0"/>
        </a:xfrm>
      </p:grpSpPr>
      <p:sp>
        <p:nvSpPr>
          <p:cNvPr id="908" name="Google Shape;908;p82"/>
          <p:cNvSpPr/>
          <p:nvPr/>
        </p:nvSpPr>
        <p:spPr>
          <a:xfrm>
            <a:off x="50" y="4911898"/>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82"/>
          <p:cNvSpPr txBox="1">
            <a:spLocks noGrp="1"/>
          </p:cNvSpPr>
          <p:nvPr>
            <p:ph type="body" idx="1"/>
          </p:nvPr>
        </p:nvSpPr>
        <p:spPr>
          <a:xfrm>
            <a:off x="713225" y="1152400"/>
            <a:ext cx="8129218" cy="3451600"/>
          </a:xfrm>
          <a:prstGeom prst="rect">
            <a:avLst/>
          </a:prstGeom>
        </p:spPr>
        <p:txBody>
          <a:bodyPr spcFirstLastPara="1" wrap="square" lIns="91425" tIns="91425" rIns="91425" bIns="91425" anchor="t" anchorCtr="0">
            <a:noAutofit/>
          </a:bodyPr>
          <a:lstStyle/>
          <a:p>
            <a:pPr marL="0" lvl="0" indent="0" algn="l" rtl="0">
              <a:spcBef>
                <a:spcPts val="1000"/>
              </a:spcBef>
              <a:spcAft>
                <a:spcPts val="0"/>
              </a:spcAft>
              <a:buClr>
                <a:schemeClr val="dk1"/>
              </a:buClr>
              <a:buSzPts val="1100"/>
              <a:buFont typeface="Arial"/>
              <a:buNone/>
            </a:pPr>
            <a:r>
              <a:rPr lang="en" sz="2000" dirty="0">
                <a:latin typeface="Space Mono"/>
                <a:ea typeface="Space Mono"/>
                <a:cs typeface="Space Mono"/>
                <a:sym typeface="Space Mono"/>
              </a:rPr>
              <a:t>Documentations:</a:t>
            </a:r>
          </a:p>
          <a:p>
            <a:pPr marL="0" lvl="0" indent="0" algn="l" rtl="0">
              <a:spcBef>
                <a:spcPts val="1000"/>
              </a:spcBef>
              <a:spcAft>
                <a:spcPts val="0"/>
              </a:spcAft>
              <a:buClr>
                <a:schemeClr val="dk1"/>
              </a:buClr>
              <a:buSzPts val="1100"/>
              <a:buFont typeface="Arial"/>
              <a:buNone/>
            </a:pPr>
            <a:endParaRPr sz="2000" dirty="0">
              <a:latin typeface="Space Mono"/>
              <a:ea typeface="Space Mono"/>
              <a:cs typeface="Space Mono"/>
              <a:sym typeface="Space Mono"/>
            </a:endParaRPr>
          </a:p>
          <a:p>
            <a:pPr marL="457200" lvl="0" indent="-317500" algn="l" rtl="0">
              <a:spcBef>
                <a:spcPts val="0"/>
              </a:spcBef>
              <a:spcAft>
                <a:spcPts val="0"/>
              </a:spcAft>
              <a:buSzPts val="1400"/>
              <a:buFont typeface="Roboto Condensed"/>
              <a:buChar char="●"/>
            </a:pPr>
            <a:r>
              <a:rPr lang="en-US" sz="1800" b="1" dirty="0">
                <a:uFill>
                  <a:noFill/>
                </a:uFill>
              </a:rPr>
              <a:t>requests: </a:t>
            </a:r>
            <a:r>
              <a:rPr lang="en-US" sz="1800" dirty="0">
                <a:solidFill>
                  <a:schemeClr val="tx1">
                    <a:lumMod val="50000"/>
                    <a:lumOff val="50000"/>
                  </a:schemeClr>
                </a:solidFill>
                <a:uFill>
                  <a:noFill/>
                </a:uFill>
                <a:hlinkClick r:id="rId3">
                  <a:extLst>
                    <a:ext uri="{A12FA001-AC4F-418D-AE19-62706E023703}">
                      <ahyp:hlinkClr xmlns:ahyp="http://schemas.microsoft.com/office/drawing/2018/hyperlinkcolor" val="tx"/>
                    </a:ext>
                  </a:extLst>
                </a:hlinkClick>
              </a:rPr>
              <a:t>https://requests.readthedocs.io/en/latest/</a:t>
            </a:r>
            <a:endParaRPr lang="en-US" sz="1800" dirty="0">
              <a:solidFill>
                <a:schemeClr val="tx1">
                  <a:lumMod val="50000"/>
                  <a:lumOff val="50000"/>
                </a:schemeClr>
              </a:solidFill>
              <a:uFill>
                <a:noFill/>
              </a:uFill>
            </a:endParaRPr>
          </a:p>
          <a:p>
            <a:pPr marL="457200" lvl="0" indent="-317500" algn="l" rtl="0">
              <a:spcBef>
                <a:spcPts val="0"/>
              </a:spcBef>
              <a:spcAft>
                <a:spcPts val="0"/>
              </a:spcAft>
              <a:buSzPts val="1400"/>
              <a:buFont typeface="Roboto Condensed"/>
              <a:buChar char="●"/>
            </a:pPr>
            <a:endParaRPr lang="en-US" sz="1800" dirty="0">
              <a:uFill>
                <a:noFill/>
              </a:uFill>
            </a:endParaRPr>
          </a:p>
          <a:p>
            <a:pPr marL="457200" lvl="0" indent="-317500" algn="l" rtl="0">
              <a:spcBef>
                <a:spcPts val="0"/>
              </a:spcBef>
              <a:spcAft>
                <a:spcPts val="0"/>
              </a:spcAft>
              <a:buSzPts val="1400"/>
              <a:buFont typeface="Roboto Condensed"/>
              <a:buChar char="●"/>
            </a:pPr>
            <a:r>
              <a:rPr lang="en-US" sz="1800" b="1" dirty="0" err="1">
                <a:uFill>
                  <a:noFill/>
                </a:uFill>
              </a:rPr>
              <a:t>BeautifulSoup</a:t>
            </a:r>
            <a:r>
              <a:rPr lang="en-US" sz="1800" b="1" dirty="0">
                <a:uFill>
                  <a:noFill/>
                </a:uFill>
              </a:rPr>
              <a:t>: </a:t>
            </a:r>
            <a:r>
              <a:rPr lang="en-US" sz="1800" dirty="0">
                <a:solidFill>
                  <a:schemeClr val="tx1">
                    <a:lumMod val="50000"/>
                    <a:lumOff val="50000"/>
                  </a:schemeClr>
                </a:solidFill>
                <a:uFill>
                  <a:noFill/>
                </a:uFill>
                <a:hlinkClick r:id="rId4">
                  <a:extLst>
                    <a:ext uri="{A12FA001-AC4F-418D-AE19-62706E023703}">
                      <ahyp:hlinkClr xmlns:ahyp="http://schemas.microsoft.com/office/drawing/2018/hyperlinkcolor" val="tx"/>
                    </a:ext>
                  </a:extLst>
                </a:hlinkClick>
              </a:rPr>
              <a:t>https://www.crummy.com/software/BeautifulSoup/bs4/doc/</a:t>
            </a:r>
            <a:endParaRPr lang="en-US" sz="1800" dirty="0">
              <a:solidFill>
                <a:schemeClr val="tx1">
                  <a:lumMod val="50000"/>
                  <a:lumOff val="50000"/>
                </a:schemeClr>
              </a:solidFill>
              <a:uFill>
                <a:noFill/>
              </a:uFill>
            </a:endParaRPr>
          </a:p>
          <a:p>
            <a:pPr marL="457200" lvl="0" indent="-317500" algn="l" rtl="0">
              <a:spcBef>
                <a:spcPts val="0"/>
              </a:spcBef>
              <a:spcAft>
                <a:spcPts val="0"/>
              </a:spcAft>
              <a:buSzPts val="1400"/>
              <a:buFont typeface="Roboto Condensed"/>
              <a:buChar char="●"/>
            </a:pPr>
            <a:endParaRPr lang="en-US" sz="1800" b="1" dirty="0">
              <a:uFill>
                <a:noFill/>
              </a:uFill>
            </a:endParaRPr>
          </a:p>
          <a:p>
            <a:pPr>
              <a:buFont typeface="Roboto Condensed"/>
              <a:buChar char="●"/>
            </a:pPr>
            <a:r>
              <a:rPr lang="en-US" sz="1800" b="1" dirty="0">
                <a:uFill>
                  <a:noFill/>
                </a:uFill>
              </a:rPr>
              <a:t>Scrapy: </a:t>
            </a:r>
            <a:r>
              <a:rPr lang="en-US" sz="1800" dirty="0">
                <a:solidFill>
                  <a:schemeClr val="tx1">
                    <a:lumMod val="50000"/>
                    <a:lumOff val="50000"/>
                  </a:schemeClr>
                </a:solidFill>
                <a:uFill>
                  <a:noFill/>
                </a:uFill>
                <a:hlinkClick r:id="rId5">
                  <a:extLst>
                    <a:ext uri="{A12FA001-AC4F-418D-AE19-62706E023703}">
                      <ahyp:hlinkClr xmlns:ahyp="http://schemas.microsoft.com/office/drawing/2018/hyperlinkcolor" val="tx"/>
                    </a:ext>
                  </a:extLst>
                </a:hlinkClick>
              </a:rPr>
              <a:t>https://docs.scrapy.org/en/latest/</a:t>
            </a:r>
            <a:endParaRPr lang="en-US" sz="1800" b="1" dirty="0">
              <a:uFill>
                <a:noFill/>
              </a:uFill>
            </a:endParaRPr>
          </a:p>
          <a:p>
            <a:pPr marL="457200" lvl="0" indent="-317500" algn="l" rtl="0">
              <a:spcBef>
                <a:spcPts val="0"/>
              </a:spcBef>
              <a:spcAft>
                <a:spcPts val="0"/>
              </a:spcAft>
              <a:buSzPts val="1400"/>
              <a:buFont typeface="Roboto Condensed"/>
              <a:buChar char="●"/>
            </a:pPr>
            <a:endParaRPr lang="en-US" sz="1800" b="1" dirty="0">
              <a:uFill>
                <a:noFill/>
              </a:uFill>
            </a:endParaRPr>
          </a:p>
          <a:p>
            <a:pPr marL="457200" lvl="0" indent="-317500" algn="l" rtl="0">
              <a:spcBef>
                <a:spcPts val="0"/>
              </a:spcBef>
              <a:spcAft>
                <a:spcPts val="0"/>
              </a:spcAft>
              <a:buSzPts val="1400"/>
              <a:buFont typeface="Roboto Condensed"/>
              <a:buChar char="●"/>
            </a:pPr>
            <a:r>
              <a:rPr lang="en-US" sz="1800" b="1" dirty="0">
                <a:uFill>
                  <a:noFill/>
                </a:uFill>
              </a:rPr>
              <a:t>Selenium: </a:t>
            </a:r>
            <a:r>
              <a:rPr lang="en-US" sz="1800" dirty="0">
                <a:solidFill>
                  <a:schemeClr val="tx1">
                    <a:lumMod val="50000"/>
                    <a:lumOff val="50000"/>
                  </a:schemeClr>
                </a:solidFill>
                <a:uFill>
                  <a:noFill/>
                </a:uFill>
                <a:hlinkClick r:id="rId6">
                  <a:extLst>
                    <a:ext uri="{A12FA001-AC4F-418D-AE19-62706E023703}">
                      <ahyp:hlinkClr xmlns:ahyp="http://schemas.microsoft.com/office/drawing/2018/hyperlinkcolor" val="tx"/>
                    </a:ext>
                  </a:extLst>
                </a:hlinkClick>
              </a:rPr>
              <a:t>https://www.selenium.dev/documentation/</a:t>
            </a:r>
            <a:endParaRPr lang="en-US" dirty="0">
              <a:solidFill>
                <a:schemeClr val="tx1">
                  <a:lumMod val="50000"/>
                  <a:lumOff val="50000"/>
                </a:schemeClr>
              </a:solidFill>
              <a:uFill>
                <a:noFill/>
              </a:uFill>
            </a:endParaRPr>
          </a:p>
          <a:p>
            <a:pPr marL="457200" lvl="0" indent="-317500" algn="l" rtl="0">
              <a:spcBef>
                <a:spcPts val="0"/>
              </a:spcBef>
              <a:spcAft>
                <a:spcPts val="0"/>
              </a:spcAft>
              <a:buSzPts val="1400"/>
              <a:buFont typeface="Roboto Condensed"/>
              <a:buChar char="●"/>
            </a:pPr>
            <a:endParaRPr lang="en-US" dirty="0">
              <a:uFill>
                <a:noFill/>
              </a:uFill>
            </a:endParaRPr>
          </a:p>
        </p:txBody>
      </p:sp>
      <p:sp>
        <p:nvSpPr>
          <p:cNvPr id="910" name="Google Shape;910;p82"/>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Tree>
    <p:extLst>
      <p:ext uri="{BB962C8B-B14F-4D97-AF65-F5344CB8AC3E}">
        <p14:creationId xmlns:p14="http://schemas.microsoft.com/office/powerpoint/2010/main" val="2021767170"/>
      </p:ext>
    </p:extLst>
  </p:cSld>
  <p:clrMapOvr>
    <a:masterClrMapping/>
  </p:clrMapOvr>
</p:sld>
</file>

<file path=ppt/theme/theme1.xml><?xml version="1.0" encoding="utf-8"?>
<a:theme xmlns:a="http://schemas.openxmlformats.org/drawingml/2006/main" name="Computer Science &amp; Mathematics Major for College: UI/UX in Webpage Design by Slidesgo">
  <a:themeElements>
    <a:clrScheme name="Simple Light">
      <a:dk1>
        <a:srgbClr val="000000"/>
      </a:dk1>
      <a:lt1>
        <a:srgbClr val="FFFFFF"/>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1184</TotalTime>
  <Words>8003</Words>
  <Application>Microsoft Office PowerPoint</Application>
  <PresentationFormat>On-screen Show (16:9)</PresentationFormat>
  <Paragraphs>812</Paragraphs>
  <Slides>98</Slides>
  <Notes>98</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98</vt:i4>
      </vt:variant>
    </vt:vector>
  </HeadingPairs>
  <TitlesOfParts>
    <vt:vector size="108" baseType="lpstr">
      <vt:lpstr>Space Mono</vt:lpstr>
      <vt:lpstr>XgqqjmBqqrwpMcljcbUtopiaStd-Regular</vt:lpstr>
      <vt:lpstr>Prompt</vt:lpstr>
      <vt:lpstr>Söhne</vt:lpstr>
      <vt:lpstr>Roboto Condensed</vt:lpstr>
      <vt:lpstr>RplypdGkqmnwYmgppqUtopiaStd-Regular</vt:lpstr>
      <vt:lpstr>Arial</vt:lpstr>
      <vt:lpstr>BpwddgWxlkgkDdsvnjUtopiaStd-Regular</vt:lpstr>
      <vt:lpstr>Consolas</vt:lpstr>
      <vt:lpstr>Computer Science &amp; Mathematics Major for College: UI/UX in Webpage Design by Slidesgo</vt:lpstr>
      <vt:lpstr>Quera Data Analysis Bootcamp: WEB SCRAPING WITH PYTHON</vt:lpstr>
      <vt:lpstr>04</vt:lpstr>
      <vt:lpstr>Introduction</vt:lpstr>
      <vt:lpstr>What is Web Scraping?</vt:lpstr>
      <vt:lpstr>Why Web Scraping for Data Science?</vt:lpstr>
      <vt:lpstr>Why Web Scraping for Data Science?</vt:lpstr>
      <vt:lpstr>What about APIs?</vt:lpstr>
      <vt:lpstr>What is Web Crawling?</vt:lpstr>
      <vt:lpstr>The Web</vt:lpstr>
      <vt:lpstr>Connecting</vt:lpstr>
      <vt:lpstr>Connecting: Example</vt:lpstr>
      <vt:lpstr>Connecting: Example</vt:lpstr>
      <vt:lpstr>Connecting: Example</vt:lpstr>
      <vt:lpstr>Connecting: Example</vt:lpstr>
      <vt:lpstr>Connecting: Example</vt:lpstr>
      <vt:lpstr>Connecting: Example</vt:lpstr>
      <vt:lpstr>Connecting: Example</vt:lpstr>
      <vt:lpstr>HTTP</vt:lpstr>
      <vt:lpstr>HTTP: Example</vt:lpstr>
      <vt:lpstr>HTTP: Example</vt:lpstr>
      <vt:lpstr>The requests library</vt:lpstr>
      <vt:lpstr>HyperText Markup Language (HTML)</vt:lpstr>
      <vt:lpstr>HyperText Markup Language (HTML)</vt:lpstr>
      <vt:lpstr>HyperText Markup Language (HTML)</vt:lpstr>
      <vt:lpstr>Class and ID</vt:lpstr>
      <vt:lpstr>Cascading Style Sheets (CSS)</vt:lpstr>
      <vt:lpstr>Cascading Style Sheets (CSS)</vt:lpstr>
      <vt:lpstr>CSS Selectors</vt:lpstr>
      <vt:lpstr>CSS Selectors</vt:lpstr>
      <vt:lpstr>CSS Selectors</vt:lpstr>
      <vt:lpstr>CSS Selectors</vt:lpstr>
      <vt:lpstr>CSS Selectors</vt:lpstr>
      <vt:lpstr>CSS Selectors</vt:lpstr>
      <vt:lpstr>Apply CSS</vt:lpstr>
      <vt:lpstr>Inspect</vt:lpstr>
      <vt:lpstr>PowerPoint Presentation</vt:lpstr>
      <vt:lpstr>BeautifulSoup</vt:lpstr>
      <vt:lpstr>Introduction</vt:lpstr>
      <vt:lpstr>Installation</vt:lpstr>
      <vt:lpstr>PowerPoint Presentation</vt:lpstr>
      <vt:lpstr>Handling Exceptions</vt:lpstr>
      <vt:lpstr>Handling Exceptions: requests</vt:lpstr>
      <vt:lpstr>Handling Exceptions: requests</vt:lpstr>
      <vt:lpstr>Handling Exceptions: requests</vt:lpstr>
      <vt:lpstr>Handling Exceptions: requests</vt:lpstr>
      <vt:lpstr>Handling Exceptions: BeautifulSoup</vt:lpstr>
      <vt:lpstr>Regular Expressions (regex)</vt:lpstr>
      <vt:lpstr>Lambda Expressions</vt:lpstr>
      <vt:lpstr>A PRACTICAL EXAMPLE</vt:lpstr>
      <vt:lpstr>Scrapy</vt:lpstr>
      <vt:lpstr>Introduction</vt:lpstr>
      <vt:lpstr>Installation</vt:lpstr>
      <vt:lpstr>Initialization</vt:lpstr>
      <vt:lpstr>Spider</vt:lpstr>
      <vt:lpstr>Spider</vt:lpstr>
      <vt:lpstr>Run</vt:lpstr>
      <vt:lpstr>Pipeline</vt:lpstr>
      <vt:lpstr>robot.txt</vt:lpstr>
      <vt:lpstr>Rule</vt:lpstr>
      <vt:lpstr>A PRACTICAL EXAMPLE</vt:lpstr>
      <vt:lpstr>XPATH</vt:lpstr>
      <vt:lpstr>Forms and Logins</vt:lpstr>
      <vt:lpstr>Introduction</vt:lpstr>
      <vt:lpstr>A Basic Form</vt:lpstr>
      <vt:lpstr>Other Types of Inputs</vt:lpstr>
      <vt:lpstr>Other Types of Inputs</vt:lpstr>
      <vt:lpstr>Other Types of Inputs</vt:lpstr>
      <vt:lpstr>PowerPoint Presentation</vt:lpstr>
      <vt:lpstr>Login and Cookies</vt:lpstr>
      <vt:lpstr>Login and Cookies</vt:lpstr>
      <vt:lpstr>Login and Cookies</vt:lpstr>
      <vt:lpstr>Selenium</vt:lpstr>
      <vt:lpstr>Introduction</vt:lpstr>
      <vt:lpstr>Headless Browsers</vt:lpstr>
      <vt:lpstr>Installation</vt:lpstr>
      <vt:lpstr>Initialization</vt:lpstr>
      <vt:lpstr>Finding Elements</vt:lpstr>
      <vt:lpstr>Finding Elements: First Matching</vt:lpstr>
      <vt:lpstr>Finding Elements: All Matching</vt:lpstr>
      <vt:lpstr>Interactions</vt:lpstr>
      <vt:lpstr>Information</vt:lpstr>
      <vt:lpstr>Information</vt:lpstr>
      <vt:lpstr>Information</vt:lpstr>
      <vt:lpstr>Wait</vt:lpstr>
      <vt:lpstr>Implicit Wait</vt:lpstr>
      <vt:lpstr>Explicit Wait</vt:lpstr>
      <vt:lpstr>PowerPoint Presentation</vt:lpstr>
      <vt:lpstr>Techniques</vt:lpstr>
      <vt:lpstr>Techniques</vt:lpstr>
      <vt:lpstr>User Agents</vt:lpstr>
      <vt:lpstr>User Agents: Rotating in Scrapy</vt:lpstr>
      <vt:lpstr>Techniques</vt:lpstr>
      <vt:lpstr>Ethics</vt:lpstr>
      <vt:lpstr>Ethics</vt:lpstr>
      <vt:lpstr>THANKS!</vt:lpstr>
      <vt:lpstr>GitHub</vt:lpstr>
      <vt:lpstr>RESOURCES</vt:lpstr>
      <vt:lpstr>RESOURCES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 Scraping with Python</dc:title>
  <dc:creator>Parsa Abbasi</dc:creator>
  <cp:keywords>scraping, crawling, python, beautifulsoup, scrapy, selenium</cp:keywords>
  <cp:lastModifiedBy>Parsa Abbasi</cp:lastModifiedBy>
  <cp:revision>34</cp:revision>
  <dcterms:modified xsi:type="dcterms:W3CDTF">2023-04-06T18:28:27Z</dcterms:modified>
</cp:coreProperties>
</file>